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wdp" ContentType="image/vnd.ms-photo"/>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2"/>
  </p:notesMasterIdLst>
  <p:sldIdLst>
    <p:sldId id="426" r:id="rId2"/>
    <p:sldId id="433" r:id="rId3"/>
    <p:sldId id="473" r:id="rId4"/>
    <p:sldId id="427" r:id="rId5"/>
    <p:sldId id="474" r:id="rId6"/>
    <p:sldId id="429" r:id="rId7"/>
    <p:sldId id="470" r:id="rId8"/>
    <p:sldId id="475" r:id="rId9"/>
    <p:sldId id="476" r:id="rId10"/>
    <p:sldId id="434" r:id="rId11"/>
  </p:sldIdLst>
  <p:sldSz cx="9144000" cy="5143500" type="screen16x9"/>
  <p:notesSz cx="6858000" cy="9144000"/>
  <p:embeddedFontLst>
    <p:embeddedFont>
      <p:font typeface="Orly's Font 2" panose="020B0604020202020204" charset="0"/>
      <p:regular r:id="rId13"/>
    </p:embeddedFont>
    <p:embeddedFont>
      <p:font typeface="Calibri" panose="020F0502020204030204" pitchFamily="34" charset="0"/>
      <p:regular r:id="rId14"/>
      <p:bold r:id="rId15"/>
      <p:italic r:id="rId16"/>
      <p:boldItalic r:id="rId17"/>
    </p:embeddedFont>
    <p:embeddedFont>
      <p:font typeface="Verdana" panose="020B0604030504040204" pitchFamily="34" charset="0"/>
      <p:regular r:id="rId18"/>
      <p:bold r:id="rId19"/>
      <p:italic r:id="rId20"/>
      <p:boldItalic r:id="rId21"/>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819" autoAdjust="0"/>
  </p:normalViewPr>
  <p:slideViewPr>
    <p:cSldViewPr>
      <p:cViewPr>
        <p:scale>
          <a:sx n="50" d="100"/>
          <a:sy n="50" d="100"/>
        </p:scale>
        <p:origin x="-72" y="-360"/>
      </p:cViewPr>
      <p:guideLst>
        <p:guide orient="horz" pos="1260"/>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5"/>
                </a:solidFill>
              </a:rPr>
              <a:t>How do you add more than two greater numbers?</a:t>
            </a:r>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10</a:t>
            </a:fld>
            <a:endParaRPr lang="en-US"/>
          </a:p>
        </p:txBody>
      </p:sp>
    </p:spTree>
    <p:extLst>
      <p:ext uri="{BB962C8B-B14F-4D97-AF65-F5344CB8AC3E}">
        <p14:creationId xmlns:p14="http://schemas.microsoft.com/office/powerpoint/2010/main" val="3320296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5"/>
                </a:solidFill>
                <a:latin typeface="Orly's Font 2" pitchFamily="66" charset="0"/>
                <a:ea typeface="Verdana" pitchFamily="34" charset="0"/>
                <a:cs typeface="Verdana" pitchFamily="34" charset="0"/>
              </a:rPr>
              <a:t>In this lesson you will learn how to add 3 -4  two-digit numbers vertically </a:t>
            </a:r>
            <a:r>
              <a:rPr lang="en-US" sz="1200" dirty="0" smtClean="0">
                <a:solidFill>
                  <a:schemeClr val="accent1"/>
                </a:solidFill>
                <a:latin typeface="Orly's Font 2" pitchFamily="66" charset="0"/>
                <a:ea typeface="Verdana" pitchFamily="34" charset="0"/>
                <a:cs typeface="Verdana" pitchFamily="34" charset="0"/>
              </a:rPr>
              <a:t>by making tens.</a:t>
            </a:r>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dirty="0"/>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1"/>
                </a:solidFill>
                <a:latin typeface="Orly's Font 2" pitchFamily="66" charset="0"/>
              </a:rPr>
              <a:t>Horizontal items run left to right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5"/>
                </a:solidFill>
                <a:latin typeface="Orly's Font 2" pitchFamily="66" charset="0"/>
              </a:rPr>
              <a:t>Vertical items run up and down</a:t>
            </a:r>
          </a:p>
          <a:p>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A</a:t>
            </a:r>
            <a:r>
              <a:rPr lang="en-US" baseline="0" dirty="0" smtClean="0"/>
              <a:t> common misunderstanding is that in an addition example the order of the addends changes the sum. That is not correct, the order of the addends does not change the sum. 10+7=17 and 7+10=17</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dirty="0"/>
          </a:p>
        </p:txBody>
      </p:sp>
    </p:spTree>
    <p:extLst>
      <p:ext uri="{BB962C8B-B14F-4D97-AF65-F5344CB8AC3E}">
        <p14:creationId xmlns:p14="http://schemas.microsoft.com/office/powerpoint/2010/main" val="166981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1"/>
                </a:solidFill>
                <a:latin typeface="Orly's Font 2" pitchFamily="66" charset="0"/>
              </a:rPr>
              <a:t>We were baking chocolate chip cookies. </a:t>
            </a:r>
            <a:r>
              <a:rPr lang="en-US" sz="1200" dirty="0" err="1" smtClean="0">
                <a:solidFill>
                  <a:schemeClr val="accent1"/>
                </a:solidFill>
                <a:latin typeface="Orly's Font 2" pitchFamily="66" charset="0"/>
              </a:rPr>
              <a:t>Jenn</a:t>
            </a:r>
            <a:r>
              <a:rPr lang="en-US" sz="1200" dirty="0" smtClean="0">
                <a:solidFill>
                  <a:schemeClr val="accent1"/>
                </a:solidFill>
                <a:latin typeface="Orly's Font 2" pitchFamily="66" charset="0"/>
              </a:rPr>
              <a:t> but 48 chips in the batter. Raul added 27 chips to the batter and Grace added 12 chips to the batter. How many chips are in the chocolate chip batter?</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1"/>
                </a:solidFill>
                <a:latin typeface="Orly's Font 2" pitchFamily="66" charset="0"/>
              </a:rPr>
              <a:t>  What is this question</a:t>
            </a:r>
            <a:r>
              <a:rPr lang="en-US" sz="1200" baseline="0" dirty="0" smtClean="0">
                <a:solidFill>
                  <a:schemeClr val="accent1"/>
                </a:solidFill>
                <a:latin typeface="Orly's Font 2" pitchFamily="66" charset="0"/>
              </a:rPr>
              <a:t> asking us? It says </a:t>
            </a:r>
            <a:r>
              <a:rPr lang="en-US" sz="1200" baseline="0" dirty="0" err="1" smtClean="0">
                <a:solidFill>
                  <a:schemeClr val="accent1"/>
                </a:solidFill>
                <a:latin typeface="Orly's Font 2" pitchFamily="66" charset="0"/>
              </a:rPr>
              <a:t>Jenn</a:t>
            </a:r>
            <a:r>
              <a:rPr lang="en-US" sz="1200" baseline="0" dirty="0" smtClean="0">
                <a:solidFill>
                  <a:schemeClr val="accent1"/>
                </a:solidFill>
                <a:latin typeface="Orly's Font 2" pitchFamily="66" charset="0"/>
              </a:rPr>
              <a:t> added 48 chips, Raul added 27 and Grace added 12 chips.. We will need to add these together to find out how many chips are in the batter. </a:t>
            </a:r>
            <a:endParaRPr lang="en-US" sz="1200" dirty="0" smtClean="0">
              <a:solidFill>
                <a:schemeClr val="accent1"/>
              </a:solidFill>
              <a:latin typeface="Orly's Font 2" pitchFamily="66" charset="0"/>
            </a:endParaRP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38 + 27 + 2 First we can add our ones. The first thing I see is 8+2 which equals 10. That leaves us with the 7 10+7=17. Next we take the 3 tens which equals 30, the 2 tens which equal 20 and the 1 ten which equals 10. We add the 17 from our ones and add. First we can add the ones place which equals 7 and the ones place which equals 7 which gives us a sum of 77. 38+27+12 = 77.</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ctr" defTabSz="914400" rtl="0" eaLnBrk="1" fontAlgn="auto" latinLnBrk="0" hangingPunct="1">
              <a:lnSpc>
                <a:spcPct val="100000"/>
              </a:lnSpc>
              <a:spcBef>
                <a:spcPts val="0"/>
              </a:spcBef>
              <a:spcAft>
                <a:spcPts val="0"/>
              </a:spcAft>
              <a:buClrTx/>
              <a:buSzTx/>
              <a:buFont typeface="Wingdings" pitchFamily="2" charset="2"/>
              <a:buNone/>
              <a:tabLst/>
              <a:defRPr/>
            </a:pPr>
            <a:r>
              <a:rPr lang="en-US" sz="1200" dirty="0" err="1" smtClean="0">
                <a:solidFill>
                  <a:schemeClr val="accent1"/>
                </a:solidFill>
                <a:latin typeface="Orly's Font 2" pitchFamily="66" charset="0"/>
              </a:rPr>
              <a:t>Jenn</a:t>
            </a:r>
            <a:r>
              <a:rPr lang="en-US" sz="1200" dirty="0" smtClean="0">
                <a:solidFill>
                  <a:schemeClr val="accent1"/>
                </a:solidFill>
                <a:latin typeface="Orly's Font 2" pitchFamily="66" charset="0"/>
              </a:rPr>
              <a:t> added 48 chips, Raul added 27 and Grace added 11 chocolate</a:t>
            </a:r>
            <a:r>
              <a:rPr lang="en-US" sz="1200" baseline="0" dirty="0" smtClean="0">
                <a:solidFill>
                  <a:schemeClr val="accent1"/>
                </a:solidFill>
                <a:latin typeface="Orly's Font 2" pitchFamily="66" charset="0"/>
              </a:rPr>
              <a:t> chip</a:t>
            </a:r>
            <a:r>
              <a:rPr lang="en-US" sz="1200" dirty="0" smtClean="0">
                <a:solidFill>
                  <a:schemeClr val="accent1"/>
                </a:solidFill>
                <a:latin typeface="Orly's Font 2" pitchFamily="66" charset="0"/>
              </a:rPr>
              <a:t>. Now </a:t>
            </a:r>
            <a:r>
              <a:rPr lang="en-US" sz="1200" dirty="0" err="1" smtClean="0">
                <a:solidFill>
                  <a:schemeClr val="accent1"/>
                </a:solidFill>
                <a:latin typeface="Orly's Font 2" pitchFamily="66" charset="0"/>
              </a:rPr>
              <a:t>Tavias</a:t>
            </a:r>
            <a:r>
              <a:rPr lang="en-US" sz="1200" dirty="0" smtClean="0">
                <a:solidFill>
                  <a:schemeClr val="accent1"/>
                </a:solidFill>
                <a:latin typeface="Orly's Font 2" pitchFamily="66" charset="0"/>
              </a:rPr>
              <a:t> walks in the kitchen and adds another 25 chips. How many chips are there now?</a:t>
            </a:r>
          </a:p>
          <a:p>
            <a:pPr marL="0" indent="0" algn="ctr">
              <a:buFont typeface="Wingdings" pitchFamily="2" charset="2"/>
              <a:buNone/>
            </a:pPr>
            <a:endParaRPr lang="en-US" sz="1200" dirty="0" smtClean="0">
              <a:solidFill>
                <a:schemeClr val="accent1"/>
              </a:solidFill>
              <a:latin typeface="Orly's Font 2" pitchFamily="66"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1"/>
                </a:solidFill>
                <a:latin typeface="Orly's Font 2" pitchFamily="66" charset="0"/>
              </a:rPr>
              <a:t>  What is this question</a:t>
            </a:r>
            <a:r>
              <a:rPr lang="en-US" sz="1200" baseline="0" dirty="0" smtClean="0">
                <a:solidFill>
                  <a:schemeClr val="accent1"/>
                </a:solidFill>
                <a:latin typeface="Orly's Font 2" pitchFamily="66" charset="0"/>
              </a:rPr>
              <a:t> asking us?  We need to add 48 + 27 + 12 + 11  to find out how many chips are in the batter. . </a:t>
            </a:r>
            <a:endParaRPr lang="en-US" sz="1200" dirty="0" smtClean="0">
              <a:solidFill>
                <a:schemeClr val="accent1"/>
              </a:solidFill>
              <a:latin typeface="Orly's Font 2" pitchFamily="66" charset="0"/>
            </a:endParaRP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38 + 27 + 2 First we can add our ones. The first thing I see is 8+2 which equals 10. That leaves us with the 7 and the 5 which equals 12. 10+12=22. Next we take the 3 tens which equals 30, the 2 tens which equal 20 and the 1 ten which equals 10 and the 2 tens which equal 20.  We add the 22 from our ones and add. First we can add the ones place which equals 2 and the ones place which equals 9 which gives us a sum of 92. 38+27+12 + 25= 92.</a:t>
            </a:r>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a:p>
        </p:txBody>
      </p:sp>
    </p:spTree>
    <p:extLst>
      <p:ext uri="{BB962C8B-B14F-4D97-AF65-F5344CB8AC3E}">
        <p14:creationId xmlns:p14="http://schemas.microsoft.com/office/powerpoint/2010/main" val="2226989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4.tif"/><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4.tif"/><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2431280" y="1679928"/>
            <a:ext cx="4260273" cy="1384995"/>
          </a:xfrm>
        </p:spPr>
        <p:txBody>
          <a:bodyPr wrap="square">
            <a:spAutoFit/>
          </a:bodyPr>
          <a:lstStyle/>
          <a:p>
            <a:pPr marL="0" indent="0" algn="ctr">
              <a:buNone/>
            </a:pPr>
            <a:r>
              <a:rPr lang="en-US" sz="2800" dirty="0" smtClean="0">
                <a:solidFill>
                  <a:schemeClr val="accent5"/>
                </a:solidFill>
              </a:rPr>
              <a:t>How do you add more than two greater numbers?</a:t>
            </a:r>
            <a:endParaRPr lang="en-US" sz="2800" dirty="0">
              <a:solidFill>
                <a:schemeClr val="accent5"/>
              </a:solidFill>
            </a:endParaRP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09650" y="1337310"/>
            <a:ext cx="70866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a:t>
            </a:r>
            <a:r>
              <a:rPr lang="en-US" sz="3600" dirty="0">
                <a:solidFill>
                  <a:schemeClr val="accent5"/>
                </a:solidFill>
                <a:latin typeface="Orly's Font 2" pitchFamily="66" charset="0"/>
                <a:ea typeface="Verdana" pitchFamily="34" charset="0"/>
                <a:cs typeface="Verdana" pitchFamily="34" charset="0"/>
              </a:rPr>
              <a:t>how to add </a:t>
            </a:r>
            <a:r>
              <a:rPr lang="en-US" sz="3600" dirty="0" smtClean="0">
                <a:solidFill>
                  <a:schemeClr val="accent5"/>
                </a:solidFill>
                <a:latin typeface="Orly's Font 2" pitchFamily="66" charset="0"/>
                <a:ea typeface="Verdana" pitchFamily="34" charset="0"/>
                <a:cs typeface="Verdana" pitchFamily="34" charset="0"/>
              </a:rPr>
              <a:t>3-4 </a:t>
            </a:r>
            <a:r>
              <a:rPr lang="en-US" sz="3600" dirty="0">
                <a:solidFill>
                  <a:schemeClr val="accent5"/>
                </a:solidFill>
                <a:latin typeface="Orly's Font 2" pitchFamily="66" charset="0"/>
                <a:ea typeface="Verdana" pitchFamily="34" charset="0"/>
                <a:cs typeface="Verdana" pitchFamily="34" charset="0"/>
              </a:rPr>
              <a:t>two-digit numbers vertically </a:t>
            </a:r>
            <a:r>
              <a:rPr lang="en-US" sz="3600" dirty="0">
                <a:solidFill>
                  <a:schemeClr val="accent1"/>
                </a:solidFill>
                <a:latin typeface="Orly's Font 2" pitchFamily="66" charset="0"/>
                <a:ea typeface="Verdana" pitchFamily="34" charset="0"/>
                <a:cs typeface="Verdana" pitchFamily="34" charset="0"/>
              </a:rPr>
              <a:t>by </a:t>
            </a:r>
            <a:r>
              <a:rPr lang="en-US" sz="3600" dirty="0" smtClean="0">
                <a:solidFill>
                  <a:schemeClr val="accent1"/>
                </a:solidFill>
                <a:latin typeface="Orly's Font 2" pitchFamily="66" charset="0"/>
                <a:ea typeface="Verdana" pitchFamily="34" charset="0"/>
                <a:cs typeface="Verdana" pitchFamily="34" charset="0"/>
              </a:rPr>
              <a:t>making tens.</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85850" y="1371421"/>
            <a:ext cx="69723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add 3 -4  two-digit numbers vertically </a:t>
            </a:r>
            <a:r>
              <a:rPr lang="en-US" sz="3600" dirty="0" smtClean="0">
                <a:solidFill>
                  <a:schemeClr val="accent1"/>
                </a:solidFill>
                <a:latin typeface="Orly's Font 2" pitchFamily="66" charset="0"/>
                <a:ea typeface="Verdana" pitchFamily="34" charset="0"/>
                <a:cs typeface="Verdana" pitchFamily="34" charset="0"/>
              </a:rPr>
              <a:t>by making tens.</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622300" y="1234440"/>
            <a:ext cx="7886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Decomposing</a:t>
            </a:r>
            <a:r>
              <a:rPr lang="en-US" sz="2800" dirty="0" smtClean="0">
                <a:solidFill>
                  <a:schemeClr val="accent1"/>
                </a:solidFill>
                <a:latin typeface="Orly's Font 2" pitchFamily="66" charset="0"/>
              </a:rPr>
              <a:t> is </a:t>
            </a:r>
            <a:r>
              <a:rPr lang="en-US" sz="2800" dirty="0" smtClean="0">
                <a:solidFill>
                  <a:schemeClr val="accent3"/>
                </a:solidFill>
                <a:latin typeface="Orly's Font 2" pitchFamily="66" charset="0"/>
              </a:rPr>
              <a:t>taking apart </a:t>
            </a:r>
            <a:r>
              <a:rPr lang="en-US" sz="2800" dirty="0" smtClean="0">
                <a:solidFill>
                  <a:schemeClr val="accent1"/>
                </a:solidFill>
                <a:latin typeface="Orly's Font 2" pitchFamily="66" charset="0"/>
              </a:rPr>
              <a:t>a number.</a:t>
            </a:r>
            <a:endParaRPr lang="en-US" sz="2800" dirty="0">
              <a:solidFill>
                <a:schemeClr val="accent1"/>
              </a:solidFill>
              <a:latin typeface="Orly's Font 2" pitchFamily="66" charset="0"/>
            </a:endParaRPr>
          </a:p>
        </p:txBody>
      </p:sp>
      <p:sp>
        <p:nvSpPr>
          <p:cNvPr id="5" name="Text Placeholder 2"/>
          <p:cNvSpPr txBox="1">
            <a:spLocks/>
          </p:cNvSpPr>
          <p:nvPr/>
        </p:nvSpPr>
        <p:spPr bwMode="auto">
          <a:xfrm>
            <a:off x="939800" y="2160588"/>
            <a:ext cx="2232025"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5"/>
                </a:solidFill>
                <a:latin typeface="Orly's Font 2" pitchFamily="66" charset="0"/>
              </a:rPr>
              <a:t>5</a:t>
            </a:r>
            <a:endParaRPr lang="en-US" sz="2800" dirty="0">
              <a:solidFill>
                <a:schemeClr val="accent5"/>
              </a:solidFill>
              <a:latin typeface="Orly's Font 2" pitchFamily="66" charset="0"/>
            </a:endParaRPr>
          </a:p>
        </p:txBody>
      </p:sp>
      <p:grpSp>
        <p:nvGrpSpPr>
          <p:cNvPr id="6" name="Group 5"/>
          <p:cNvGrpSpPr>
            <a:grpSpLocks/>
          </p:cNvGrpSpPr>
          <p:nvPr/>
        </p:nvGrpSpPr>
        <p:grpSpPr bwMode="auto">
          <a:xfrm>
            <a:off x="331788" y="3074988"/>
            <a:ext cx="1401762" cy="1336675"/>
            <a:chOff x="330996" y="3074233"/>
            <a:chExt cx="1401946" cy="1337331"/>
          </a:xfrm>
        </p:grpSpPr>
        <p:sp>
          <p:nvSpPr>
            <p:cNvPr id="7" name="Rectangle 6"/>
            <p:cNvSpPr>
              <a:spLocks noChangeAspect="1"/>
            </p:cNvSpPr>
            <p:nvPr/>
          </p:nvSpPr>
          <p:spPr>
            <a:xfrm rot="5400000">
              <a:off x="1080352" y="3565052"/>
              <a:ext cx="236654" cy="230217"/>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
          <p:nvSpPr>
            <p:cNvPr id="8" name="Rectangle 7"/>
            <p:cNvSpPr>
              <a:spLocks noChangeAspect="1"/>
            </p:cNvSpPr>
            <p:nvPr/>
          </p:nvSpPr>
          <p:spPr>
            <a:xfrm rot="5400000">
              <a:off x="776305" y="3565846"/>
              <a:ext cx="236654" cy="22863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
          <p:nvSpPr>
            <p:cNvPr id="9" name="Rectangle 8"/>
            <p:cNvSpPr>
              <a:spLocks noChangeAspect="1"/>
            </p:cNvSpPr>
            <p:nvPr/>
          </p:nvSpPr>
          <p:spPr>
            <a:xfrm rot="5400000">
              <a:off x="472259" y="3565052"/>
              <a:ext cx="236654" cy="230218"/>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
          <p:nvSpPr>
            <p:cNvPr id="10" name="Oval 9"/>
            <p:cNvSpPr/>
            <p:nvPr/>
          </p:nvSpPr>
          <p:spPr>
            <a:xfrm>
              <a:off x="330996" y="3074233"/>
              <a:ext cx="1401946" cy="1337331"/>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
          <p:nvSpPr>
            <p:cNvPr id="11" name="Rectangle 10"/>
            <p:cNvSpPr>
              <a:spLocks noChangeAspect="1"/>
            </p:cNvSpPr>
            <p:nvPr/>
          </p:nvSpPr>
          <p:spPr>
            <a:xfrm rot="5400000">
              <a:off x="1385192" y="3565052"/>
              <a:ext cx="236654" cy="230217"/>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grpSp>
      <p:grpSp>
        <p:nvGrpSpPr>
          <p:cNvPr id="12" name="Group 6"/>
          <p:cNvGrpSpPr>
            <a:grpSpLocks/>
          </p:cNvGrpSpPr>
          <p:nvPr/>
        </p:nvGrpSpPr>
        <p:grpSpPr bwMode="auto">
          <a:xfrm>
            <a:off x="2420938" y="3098800"/>
            <a:ext cx="1371600" cy="1320800"/>
            <a:chOff x="2420714" y="3098217"/>
            <a:chExt cx="1371600" cy="1321480"/>
          </a:xfrm>
        </p:grpSpPr>
        <p:sp>
          <p:nvSpPr>
            <p:cNvPr id="13" name="Rectangle 12"/>
            <p:cNvSpPr>
              <a:spLocks noChangeAspect="1"/>
            </p:cNvSpPr>
            <p:nvPr/>
          </p:nvSpPr>
          <p:spPr>
            <a:xfrm rot="5400000">
              <a:off x="2988184" y="3626392"/>
              <a:ext cx="236660" cy="22860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
          <p:nvSpPr>
            <p:cNvPr id="14" name="Oval 13"/>
            <p:cNvSpPr/>
            <p:nvPr/>
          </p:nvSpPr>
          <p:spPr>
            <a:xfrm>
              <a:off x="2420714" y="3098217"/>
              <a:ext cx="1371600" cy="132148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grpSp>
      <p:cxnSp>
        <p:nvCxnSpPr>
          <p:cNvPr id="15" name="Straight Arrow Connector 14"/>
          <p:cNvCxnSpPr/>
          <p:nvPr/>
        </p:nvCxnSpPr>
        <p:spPr>
          <a:xfrm flipH="1">
            <a:off x="1389063" y="2581275"/>
            <a:ext cx="585787" cy="493713"/>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138363" y="2597150"/>
            <a:ext cx="565150" cy="5794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7" name="Text Placeholder 2"/>
          <p:cNvSpPr txBox="1">
            <a:spLocks/>
          </p:cNvSpPr>
          <p:nvPr/>
        </p:nvSpPr>
        <p:spPr bwMode="auto">
          <a:xfrm>
            <a:off x="5616575" y="2162705"/>
            <a:ext cx="2232025"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3"/>
                </a:solidFill>
                <a:latin typeface="Orly's Font 2" pitchFamily="66" charset="0"/>
              </a:rPr>
              <a:t>23</a:t>
            </a:r>
            <a:endParaRPr lang="en-US" sz="2800" dirty="0">
              <a:solidFill>
                <a:schemeClr val="accent3"/>
              </a:solidFill>
              <a:latin typeface="Orly's Font 2" pitchFamily="66" charset="0"/>
            </a:endParaRPr>
          </a:p>
        </p:txBody>
      </p:sp>
      <p:sp>
        <p:nvSpPr>
          <p:cNvPr id="18" name="Text Placeholder 2"/>
          <p:cNvSpPr txBox="1">
            <a:spLocks/>
          </p:cNvSpPr>
          <p:nvPr/>
        </p:nvSpPr>
        <p:spPr bwMode="auto">
          <a:xfrm>
            <a:off x="6665913" y="3523193"/>
            <a:ext cx="2232025"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5"/>
                </a:solidFill>
                <a:latin typeface="Orly's Font 2" pitchFamily="66" charset="0"/>
              </a:rPr>
              <a:t>3</a:t>
            </a:r>
            <a:endParaRPr lang="en-US" sz="2800" dirty="0">
              <a:solidFill>
                <a:schemeClr val="accent5"/>
              </a:solidFill>
              <a:latin typeface="Orly's Font 2" pitchFamily="66" charset="0"/>
            </a:endParaRPr>
          </a:p>
        </p:txBody>
      </p:sp>
      <p:sp>
        <p:nvSpPr>
          <p:cNvPr id="19" name="Text Placeholder 2"/>
          <p:cNvSpPr txBox="1">
            <a:spLocks/>
          </p:cNvSpPr>
          <p:nvPr/>
        </p:nvSpPr>
        <p:spPr bwMode="auto">
          <a:xfrm>
            <a:off x="4973638" y="3523193"/>
            <a:ext cx="1257300"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5"/>
                </a:solidFill>
                <a:latin typeface="Orly's Font 2" pitchFamily="66" charset="0"/>
              </a:rPr>
              <a:t>20</a:t>
            </a:r>
            <a:endParaRPr lang="en-US" sz="2800" dirty="0">
              <a:solidFill>
                <a:schemeClr val="accent5"/>
              </a:solidFill>
              <a:latin typeface="Orly's Font 2" pitchFamily="66" charset="0"/>
            </a:endParaRPr>
          </a:p>
        </p:txBody>
      </p:sp>
      <p:cxnSp>
        <p:nvCxnSpPr>
          <p:cNvPr id="20" name="Straight Arrow Connector 19"/>
          <p:cNvCxnSpPr/>
          <p:nvPr/>
        </p:nvCxnSpPr>
        <p:spPr>
          <a:xfrm flipH="1">
            <a:off x="5822950" y="2664355"/>
            <a:ext cx="842963" cy="8588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6813550" y="2640543"/>
            <a:ext cx="838200" cy="94615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6294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iterate type="lt">
                                    <p:tmAbs val="80"/>
                                  </p:iterate>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par>
                          <p:cTn id="38" fill="hold">
                            <p:stCondLst>
                              <p:cond delay="500"/>
                            </p:stCondLst>
                            <p:childTnLst>
                              <p:par>
                                <p:cTn id="39" presetID="1" presetClass="entr" presetSubtype="0" fill="hold" grpId="0" nodeType="afterEffect">
                                  <p:stCondLst>
                                    <p:cond delay="0"/>
                                  </p:stCondLst>
                                  <p:iterate type="lt">
                                    <p:tmAbs val="80"/>
                                  </p:iterate>
                                  <p:childTnLst>
                                    <p:set>
                                      <p:cBhvr>
                                        <p:cTn id="40" dur="1" fill="hold">
                                          <p:stCondLst>
                                            <p:cond delay="0"/>
                                          </p:stCondLst>
                                        </p:cTn>
                                        <p:tgtEl>
                                          <p:spTgt spid="1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par>
                          <p:cTn id="46" fill="hold">
                            <p:stCondLst>
                              <p:cond delay="581"/>
                            </p:stCondLst>
                            <p:childTnLst>
                              <p:par>
                                <p:cTn id="47" presetID="1" presetClass="entr" presetSubtype="0" fill="hold" grpId="0" nodeType="afterEffect">
                                  <p:stCondLst>
                                    <p:cond delay="0"/>
                                  </p:stCondLst>
                                  <p:iterate type="lt">
                                    <p:tmAbs val="80"/>
                                  </p:iterate>
                                  <p:childTnLst>
                                    <p:set>
                                      <p:cBhvr>
                                        <p:cTn id="4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131445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Horizontal means left to right.</a:t>
            </a:r>
            <a:endParaRPr lang="en-US" sz="2800" dirty="0">
              <a:solidFill>
                <a:schemeClr val="accent1"/>
              </a:solidFill>
              <a:latin typeface="Orly's Font 2" pitchFamily="66" charset="0"/>
            </a:endParaRPr>
          </a:p>
        </p:txBody>
      </p:sp>
      <p:sp>
        <p:nvSpPr>
          <p:cNvPr id="5" name="Text Placeholder 2"/>
          <p:cNvSpPr txBox="1">
            <a:spLocks/>
          </p:cNvSpPr>
          <p:nvPr/>
        </p:nvSpPr>
        <p:spPr bwMode="auto">
          <a:xfrm>
            <a:off x="838200" y="268605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Vertical means up and down.</a:t>
            </a:r>
            <a:endParaRPr lang="en-US" sz="2800" dirty="0">
              <a:solidFill>
                <a:schemeClr val="accent5"/>
              </a:solidFill>
              <a:latin typeface="Orly's Font 2" pitchFamily="66" charset="0"/>
            </a:endParaRPr>
          </a:p>
        </p:txBody>
      </p:sp>
      <p:cxnSp>
        <p:nvCxnSpPr>
          <p:cNvPr id="8" name="Straight Arrow Connector 7"/>
          <p:cNvCxnSpPr/>
          <p:nvPr/>
        </p:nvCxnSpPr>
        <p:spPr>
          <a:xfrm flipH="1">
            <a:off x="114300" y="2114550"/>
            <a:ext cx="9029700" cy="0"/>
          </a:xfrm>
          <a:prstGeom prst="straightConnector1">
            <a:avLst/>
          </a:prstGeom>
          <a:ln w="76200">
            <a:solidFill>
              <a:schemeClr val="accent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4572000" y="0"/>
            <a:ext cx="0" cy="5143500"/>
          </a:xfrm>
          <a:prstGeom prst="straightConnector1">
            <a:avLst/>
          </a:prstGeom>
          <a:ln w="76200">
            <a:solidFill>
              <a:schemeClr val="accent5"/>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37"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Vertical)">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6" presetClass="entr" presetSubtype="42"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outHorizontal)">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 Placeholder 3"/>
          <p:cNvSpPr txBox="1">
            <a:spLocks/>
          </p:cNvSpPr>
          <p:nvPr/>
        </p:nvSpPr>
        <p:spPr bwMode="auto">
          <a:xfrm>
            <a:off x="1882775" y="1432162"/>
            <a:ext cx="65214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In addition the order of the addends changes the sum.</a:t>
            </a:r>
            <a:endParaRPr lang="en-US" sz="2800" dirty="0">
              <a:solidFill>
                <a:schemeClr val="accent1"/>
              </a:solidFill>
              <a:latin typeface="Orly's Font 2" pitchFamily="66" charset="0"/>
            </a:endParaRPr>
          </a:p>
        </p:txBody>
      </p:sp>
      <p:sp>
        <p:nvSpPr>
          <p:cNvPr id="2" name="Multiply 1"/>
          <p:cNvSpPr/>
          <p:nvPr/>
        </p:nvSpPr>
        <p:spPr>
          <a:xfrm>
            <a:off x="3657600" y="1583695"/>
            <a:ext cx="1143000" cy="1061710"/>
          </a:xfrm>
          <a:prstGeom prst="mathMultiply">
            <a:avLst/>
          </a:prstGeom>
          <a:solidFill>
            <a:srgbClr val="FF0000"/>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
        <p:nvSpPr>
          <p:cNvPr id="56" name="Text Placeholder 3"/>
          <p:cNvSpPr txBox="1">
            <a:spLocks/>
          </p:cNvSpPr>
          <p:nvPr/>
        </p:nvSpPr>
        <p:spPr bwMode="auto">
          <a:xfrm>
            <a:off x="2657475" y="2533801"/>
            <a:ext cx="35718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a:solidFill>
                  <a:schemeClr val="accent3"/>
                </a:solidFill>
                <a:latin typeface="Orly's Font 2" pitchFamily="66" charset="0"/>
              </a:rPr>
              <a:t>d</a:t>
            </a:r>
            <a:r>
              <a:rPr lang="en-US" sz="2800" dirty="0" smtClean="0">
                <a:solidFill>
                  <a:schemeClr val="accent3"/>
                </a:solidFill>
                <a:latin typeface="Orly's Font 2" pitchFamily="66" charset="0"/>
              </a:rPr>
              <a:t>oes not change</a:t>
            </a:r>
            <a:endParaRPr lang="en-US" sz="2800" dirty="0">
              <a:solidFill>
                <a:schemeClr val="accent3"/>
              </a:solidFill>
              <a:latin typeface="Orly's Font 2" pitchFamily="66" charset="0"/>
            </a:endParaRPr>
          </a:p>
        </p:txBody>
      </p:sp>
      <p:sp>
        <p:nvSpPr>
          <p:cNvPr id="57" name="Text Placeholder 3"/>
          <p:cNvSpPr txBox="1">
            <a:spLocks/>
          </p:cNvSpPr>
          <p:nvPr/>
        </p:nvSpPr>
        <p:spPr bwMode="auto">
          <a:xfrm>
            <a:off x="1828800" y="3501247"/>
            <a:ext cx="22288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10 + 7 = 17</a:t>
            </a:r>
            <a:endParaRPr lang="en-US" sz="2800" dirty="0">
              <a:solidFill>
                <a:schemeClr val="accent5"/>
              </a:solidFill>
              <a:latin typeface="Orly's Font 2" pitchFamily="66" charset="0"/>
            </a:endParaRPr>
          </a:p>
        </p:txBody>
      </p:sp>
      <p:sp>
        <p:nvSpPr>
          <p:cNvPr id="58" name="Text Placeholder 3"/>
          <p:cNvSpPr txBox="1">
            <a:spLocks/>
          </p:cNvSpPr>
          <p:nvPr/>
        </p:nvSpPr>
        <p:spPr bwMode="auto">
          <a:xfrm>
            <a:off x="5143500" y="3501247"/>
            <a:ext cx="2171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7 + 10 = 17</a:t>
            </a:r>
            <a:endParaRPr lang="en-US" sz="2800" dirty="0">
              <a:solidFill>
                <a:schemeClr val="accent5"/>
              </a:solidFill>
              <a:latin typeface="Orly's Font 2" pitchFamily="66" charset="0"/>
            </a:endParaRPr>
          </a:p>
        </p:txBody>
      </p:sp>
    </p:spTree>
    <p:extLst>
      <p:ext uri="{BB962C8B-B14F-4D97-AF65-F5344CB8AC3E}">
        <p14:creationId xmlns:p14="http://schemas.microsoft.com/office/powerpoint/2010/main" val="2977418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5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iterate type="lt">
                                    <p:tmAbs val="80"/>
                                  </p:iterate>
                                  <p:childTnLst>
                                    <p:set>
                                      <p:cBhvr>
                                        <p:cTn id="19" dur="1" fill="hold">
                                          <p:stCondLst>
                                            <p:cond delay="0"/>
                                          </p:stCondLst>
                                        </p:cTn>
                                        <p:tgtEl>
                                          <p:spTgt spid="57">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iterate type="lt">
                                    <p:tmAbs val="80"/>
                                  </p:iterate>
                                  <p:childTnLst>
                                    <p:set>
                                      <p:cBhvr>
                                        <p:cTn id="23"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 grpId="0" animBg="1"/>
      <p:bldP spid="56" grpId="0"/>
      <p:bldP spid="57" grpId="0" build="p"/>
      <p:bldP spid="5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28600" y="898776"/>
            <a:ext cx="86868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We were baking chocolate chip cookies. </a:t>
            </a:r>
            <a:r>
              <a:rPr lang="en-US" sz="2800" dirty="0" err="1" smtClean="0">
                <a:solidFill>
                  <a:schemeClr val="accent1"/>
                </a:solidFill>
                <a:latin typeface="Orly's Font 2" pitchFamily="66" charset="0"/>
              </a:rPr>
              <a:t>Jenn</a:t>
            </a:r>
            <a:r>
              <a:rPr lang="en-US" sz="2800" dirty="0" smtClean="0">
                <a:solidFill>
                  <a:schemeClr val="accent1"/>
                </a:solidFill>
                <a:latin typeface="Orly's Font 2" pitchFamily="66" charset="0"/>
              </a:rPr>
              <a:t> put 38 chips in the batter. Raul added 27 chips and Grace added 12 chips to the batter. How many chips are in the chocolate chip batter?</a:t>
            </a:r>
            <a:endParaRPr lang="en-US" sz="2800" dirty="0">
              <a:solidFill>
                <a:schemeClr val="accent1"/>
              </a:solidFill>
              <a:latin typeface="Orly's Font 2" pitchFamily="66" charset="0"/>
            </a:endParaRPr>
          </a:p>
        </p:txBody>
      </p:sp>
      <p:sp>
        <p:nvSpPr>
          <p:cNvPr id="10" name="Rectangle 9"/>
          <p:cNvSpPr/>
          <p:nvPr/>
        </p:nvSpPr>
        <p:spPr>
          <a:xfrm>
            <a:off x="2251684" y="1321589"/>
            <a:ext cx="566777" cy="467048"/>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Rectangle 10"/>
          <p:cNvSpPr/>
          <p:nvPr/>
        </p:nvSpPr>
        <p:spPr>
          <a:xfrm>
            <a:off x="571500" y="1735720"/>
            <a:ext cx="623455" cy="467048"/>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Rectangle 11"/>
          <p:cNvSpPr/>
          <p:nvPr/>
        </p:nvSpPr>
        <p:spPr>
          <a:xfrm>
            <a:off x="5693820" y="1735720"/>
            <a:ext cx="566777" cy="467048"/>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30625" t="24150" r="33542" b="3711"/>
          <a:stretch/>
        </p:blipFill>
        <p:spPr>
          <a:xfrm>
            <a:off x="3109641" y="3069345"/>
            <a:ext cx="2924718" cy="2074155"/>
          </a:xfrm>
          <a:prstGeom prst="rect">
            <a:avLst/>
          </a:prstGeom>
        </p:spPr>
      </p:pic>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4057650" y="958141"/>
            <a:ext cx="1028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38</a:t>
            </a:r>
            <a:endParaRPr lang="en-US" sz="2800" dirty="0">
              <a:solidFill>
                <a:schemeClr val="accent1"/>
              </a:solidFill>
              <a:latin typeface="Orly's Font 2" pitchFamily="66" charset="0"/>
            </a:endParaRPr>
          </a:p>
        </p:txBody>
      </p:sp>
      <p:sp>
        <p:nvSpPr>
          <p:cNvPr id="4" name="Text Placeholder 2"/>
          <p:cNvSpPr txBox="1">
            <a:spLocks/>
          </p:cNvSpPr>
          <p:nvPr/>
        </p:nvSpPr>
        <p:spPr bwMode="auto">
          <a:xfrm>
            <a:off x="4057650" y="1344482"/>
            <a:ext cx="1028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27</a:t>
            </a:r>
            <a:endParaRPr lang="en-US" sz="2800" dirty="0">
              <a:solidFill>
                <a:schemeClr val="accent1"/>
              </a:solidFill>
              <a:latin typeface="Orly's Font 2" pitchFamily="66" charset="0"/>
            </a:endParaRPr>
          </a:p>
        </p:txBody>
      </p:sp>
      <p:sp>
        <p:nvSpPr>
          <p:cNvPr id="9" name="Right Brace 8"/>
          <p:cNvSpPr/>
          <p:nvPr/>
        </p:nvSpPr>
        <p:spPr>
          <a:xfrm>
            <a:off x="4771318" y="1065703"/>
            <a:ext cx="399344" cy="939265"/>
          </a:xfrm>
          <a:prstGeom prst="rightBrace">
            <a:avLst>
              <a:gd name="adj1" fmla="val 28269"/>
              <a:gd name="adj2" fmla="val 50000"/>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 Placeholder 2"/>
          <p:cNvSpPr txBox="1">
            <a:spLocks/>
          </p:cNvSpPr>
          <p:nvPr/>
        </p:nvSpPr>
        <p:spPr bwMode="auto">
          <a:xfrm>
            <a:off x="5199944" y="1432032"/>
            <a:ext cx="14294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8 + 2 =</a:t>
            </a:r>
            <a:endParaRPr lang="en-US" sz="2800" dirty="0">
              <a:solidFill>
                <a:schemeClr val="accent1"/>
              </a:solidFill>
              <a:latin typeface="Orly's Font 2" pitchFamily="66" charset="0"/>
            </a:endParaRPr>
          </a:p>
        </p:txBody>
      </p:sp>
      <p:sp>
        <p:nvSpPr>
          <p:cNvPr id="7" name="Text Placeholder 2"/>
          <p:cNvSpPr txBox="1">
            <a:spLocks/>
          </p:cNvSpPr>
          <p:nvPr/>
        </p:nvSpPr>
        <p:spPr bwMode="auto">
          <a:xfrm>
            <a:off x="4057650" y="1816603"/>
            <a:ext cx="3619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t>
            </a:r>
            <a:endParaRPr lang="en-US" sz="2800" dirty="0">
              <a:solidFill>
                <a:schemeClr val="accent1"/>
              </a:solidFill>
              <a:latin typeface="Orly's Font 2" pitchFamily="66" charset="0"/>
            </a:endParaRPr>
          </a:p>
        </p:txBody>
      </p:sp>
      <p:cxnSp>
        <p:nvCxnSpPr>
          <p:cNvPr id="8" name="Straight Connector 7"/>
          <p:cNvCxnSpPr/>
          <p:nvPr/>
        </p:nvCxnSpPr>
        <p:spPr>
          <a:xfrm>
            <a:off x="4126007" y="2113844"/>
            <a:ext cx="90327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rotWithShape="1">
          <a:blip r:embed="rId3">
            <a:extLst>
              <a:ext uri="{BEBA8EAE-BF5A-486C-A8C5-ECC9F3942E4B}">
                <a14:imgProps xmlns:a14="http://schemas.microsoft.com/office/drawing/2010/main">
                  <a14:imgLayer r:embed="rId4">
                    <a14:imgEffect>
                      <a14:backgroundRemoval t="30140" b="47793" l="53463" r="60549"/>
                    </a14:imgEffect>
                  </a14:imgLayer>
                </a14:imgProps>
              </a:ext>
              <a:ext uri="{28A0092B-C50C-407E-A947-70E740481C1C}">
                <a14:useLocalDpi xmlns:a14="http://schemas.microsoft.com/office/drawing/2010/main" val="0"/>
              </a:ext>
            </a:extLst>
          </a:blip>
          <a:srcRect l="52577" t="27933" r="38565" b="50000"/>
          <a:stretch/>
        </p:blipFill>
        <p:spPr>
          <a:xfrm>
            <a:off x="4088692" y="1186977"/>
            <a:ext cx="809978" cy="1013329"/>
          </a:xfrm>
          <a:prstGeom prst="rect">
            <a:avLst/>
          </a:prstGeom>
        </p:spPr>
      </p:pic>
      <p:sp>
        <p:nvSpPr>
          <p:cNvPr id="12" name="Curved Right Arrow 11"/>
          <p:cNvSpPr/>
          <p:nvPr/>
        </p:nvSpPr>
        <p:spPr>
          <a:xfrm>
            <a:off x="3637845" y="1054603"/>
            <a:ext cx="687210" cy="2180372"/>
          </a:xfrm>
          <a:prstGeom prst="curvedRightArrow">
            <a:avLst/>
          </a:prstGeom>
          <a:solidFill>
            <a:schemeClr val="accent2"/>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Text Placeholder 2"/>
          <p:cNvSpPr txBox="1">
            <a:spLocks/>
          </p:cNvSpPr>
          <p:nvPr/>
        </p:nvSpPr>
        <p:spPr bwMode="auto">
          <a:xfrm>
            <a:off x="4197350" y="2845506"/>
            <a:ext cx="667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30</a:t>
            </a:r>
            <a:endParaRPr lang="en-US" sz="2800" dirty="0">
              <a:solidFill>
                <a:schemeClr val="accent1"/>
              </a:solidFill>
              <a:latin typeface="Orly's Font 2" pitchFamily="66" charset="0"/>
            </a:endParaRPr>
          </a:p>
        </p:txBody>
      </p:sp>
      <p:sp>
        <p:nvSpPr>
          <p:cNvPr id="14" name="Curved Right Arrow 13"/>
          <p:cNvSpPr/>
          <p:nvPr/>
        </p:nvSpPr>
        <p:spPr>
          <a:xfrm>
            <a:off x="3613856" y="1509441"/>
            <a:ext cx="687210" cy="2142215"/>
          </a:xfrm>
          <a:prstGeom prst="curvedRightArrow">
            <a:avLst/>
          </a:prstGeom>
          <a:solidFill>
            <a:schemeClr val="accent2"/>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Text Placeholder 2"/>
          <p:cNvSpPr txBox="1">
            <a:spLocks/>
          </p:cNvSpPr>
          <p:nvPr/>
        </p:nvSpPr>
        <p:spPr bwMode="auto">
          <a:xfrm>
            <a:off x="4202993" y="3234975"/>
            <a:ext cx="667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20</a:t>
            </a:r>
            <a:endParaRPr lang="en-US" sz="2800" dirty="0">
              <a:solidFill>
                <a:schemeClr val="accent1"/>
              </a:solidFill>
              <a:latin typeface="Orly's Font 2" pitchFamily="66" charset="0"/>
            </a:endParaRPr>
          </a:p>
        </p:txBody>
      </p:sp>
      <p:sp>
        <p:nvSpPr>
          <p:cNvPr id="16" name="Text Placeholder 2"/>
          <p:cNvSpPr txBox="1">
            <a:spLocks/>
          </p:cNvSpPr>
          <p:nvPr/>
        </p:nvSpPr>
        <p:spPr bwMode="auto">
          <a:xfrm>
            <a:off x="6384573" y="1432032"/>
            <a:ext cx="8001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 </a:t>
            </a:r>
            <a:endParaRPr lang="en-US" sz="2800" dirty="0">
              <a:solidFill>
                <a:schemeClr val="accent1"/>
              </a:solidFill>
              <a:latin typeface="Orly's Font 2" pitchFamily="66" charset="0"/>
            </a:endParaRPr>
          </a:p>
        </p:txBody>
      </p:sp>
      <p:cxnSp>
        <p:nvCxnSpPr>
          <p:cNvPr id="17" name="Straight Connector 16"/>
          <p:cNvCxnSpPr/>
          <p:nvPr/>
        </p:nvCxnSpPr>
        <p:spPr>
          <a:xfrm>
            <a:off x="4120364" y="4396320"/>
            <a:ext cx="90327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Text Placeholder 2"/>
          <p:cNvSpPr txBox="1">
            <a:spLocks/>
          </p:cNvSpPr>
          <p:nvPr/>
        </p:nvSpPr>
        <p:spPr bwMode="auto">
          <a:xfrm>
            <a:off x="4040011" y="4073384"/>
            <a:ext cx="3619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t>
            </a:r>
            <a:endParaRPr lang="en-US" sz="2800" dirty="0">
              <a:solidFill>
                <a:schemeClr val="accent1"/>
              </a:solidFill>
              <a:latin typeface="Orly's Font 2" pitchFamily="66" charset="0"/>
            </a:endParaRPr>
          </a:p>
        </p:txBody>
      </p:sp>
      <p:sp>
        <p:nvSpPr>
          <p:cNvPr id="19" name="Text Placeholder 2"/>
          <p:cNvSpPr txBox="1">
            <a:spLocks/>
          </p:cNvSpPr>
          <p:nvPr/>
        </p:nvSpPr>
        <p:spPr bwMode="auto">
          <a:xfrm>
            <a:off x="4236860" y="4420308"/>
            <a:ext cx="667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77</a:t>
            </a:r>
            <a:endParaRPr lang="en-US" sz="2800" dirty="0">
              <a:solidFill>
                <a:schemeClr val="accent1"/>
              </a:solidFill>
              <a:latin typeface="Orly's Font 2" pitchFamily="66" charset="0"/>
            </a:endParaRPr>
          </a:p>
        </p:txBody>
      </p:sp>
      <p:pic>
        <p:nvPicPr>
          <p:cNvPr id="21" name="Picture 20"/>
          <p:cNvPicPr>
            <a:picLocks noChangeAspect="1"/>
          </p:cNvPicPr>
          <p:nvPr/>
        </p:nvPicPr>
        <p:blipFill rotWithShape="1">
          <a:blip r:embed="rId3">
            <a:extLst>
              <a:ext uri="{BEBA8EAE-BF5A-486C-A8C5-ECC9F3942E4B}">
                <a14:imgProps xmlns:a14="http://schemas.microsoft.com/office/drawing/2010/main">
                  <a14:imgLayer r:embed="rId4">
                    <a14:imgEffect>
                      <a14:backgroundRemoval t="30140" b="47793" l="53463" r="60549"/>
                    </a14:imgEffect>
                  </a14:imgLayer>
                </a14:imgProps>
              </a:ext>
              <a:ext uri="{28A0092B-C50C-407E-A947-70E740481C1C}">
                <a14:useLocalDpi xmlns:a14="http://schemas.microsoft.com/office/drawing/2010/main" val="0"/>
              </a:ext>
            </a:extLst>
          </a:blip>
          <a:srcRect l="52577" t="27933" r="38565" b="50000"/>
          <a:stretch/>
        </p:blipFill>
        <p:spPr>
          <a:xfrm>
            <a:off x="4329994" y="1099427"/>
            <a:ext cx="809978" cy="1013329"/>
          </a:xfrm>
          <a:prstGeom prst="rect">
            <a:avLst/>
          </a:prstGeom>
        </p:spPr>
      </p:pic>
      <p:sp>
        <p:nvSpPr>
          <p:cNvPr id="22" name="Text Placeholder 2"/>
          <p:cNvSpPr txBox="1">
            <a:spLocks/>
          </p:cNvSpPr>
          <p:nvPr/>
        </p:nvSpPr>
        <p:spPr bwMode="auto">
          <a:xfrm>
            <a:off x="4238625" y="2151190"/>
            <a:ext cx="667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77</a:t>
            </a:r>
            <a:endParaRPr lang="en-US" sz="2800" dirty="0">
              <a:solidFill>
                <a:schemeClr val="accent3"/>
              </a:solidFill>
              <a:latin typeface="Orly's Font 2" pitchFamily="66" charset="0"/>
            </a:endParaRPr>
          </a:p>
        </p:txBody>
      </p:sp>
      <p:sp>
        <p:nvSpPr>
          <p:cNvPr id="20" name="Text Placeholder 2"/>
          <p:cNvSpPr txBox="1">
            <a:spLocks/>
          </p:cNvSpPr>
          <p:nvPr/>
        </p:nvSpPr>
        <p:spPr bwMode="auto">
          <a:xfrm>
            <a:off x="4110052" y="1711373"/>
            <a:ext cx="9351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12</a:t>
            </a:r>
            <a:endParaRPr lang="en-US" sz="2800" dirty="0">
              <a:solidFill>
                <a:schemeClr val="accent1"/>
              </a:solidFill>
              <a:latin typeface="Orly's Font 2" pitchFamily="66" charset="0"/>
            </a:endParaRPr>
          </a:p>
        </p:txBody>
      </p:sp>
      <p:sp>
        <p:nvSpPr>
          <p:cNvPr id="24" name="Text Placeholder 2"/>
          <p:cNvSpPr txBox="1">
            <a:spLocks/>
          </p:cNvSpPr>
          <p:nvPr/>
        </p:nvSpPr>
        <p:spPr bwMode="auto">
          <a:xfrm>
            <a:off x="7808687" y="1432032"/>
            <a:ext cx="571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17</a:t>
            </a:r>
            <a:endParaRPr lang="en-US" sz="2800" dirty="0">
              <a:solidFill>
                <a:schemeClr val="accent1"/>
              </a:solidFill>
              <a:latin typeface="Orly's Font 2" pitchFamily="66" charset="0"/>
            </a:endParaRPr>
          </a:p>
        </p:txBody>
      </p:sp>
      <p:sp>
        <p:nvSpPr>
          <p:cNvPr id="26" name="Text Placeholder 2"/>
          <p:cNvSpPr txBox="1">
            <a:spLocks/>
          </p:cNvSpPr>
          <p:nvPr/>
        </p:nvSpPr>
        <p:spPr bwMode="auto">
          <a:xfrm>
            <a:off x="4126007" y="3651656"/>
            <a:ext cx="75537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a:t>
            </a:r>
            <a:endParaRPr lang="en-US" sz="2800" dirty="0">
              <a:solidFill>
                <a:schemeClr val="accent1"/>
              </a:solidFill>
              <a:latin typeface="Orly's Font 2" pitchFamily="66" charset="0"/>
            </a:endParaRPr>
          </a:p>
        </p:txBody>
      </p:sp>
      <p:sp>
        <p:nvSpPr>
          <p:cNvPr id="27" name="Curved Right Arrow 26"/>
          <p:cNvSpPr/>
          <p:nvPr/>
        </p:nvSpPr>
        <p:spPr>
          <a:xfrm>
            <a:off x="3613856" y="1867702"/>
            <a:ext cx="687210" cy="2142215"/>
          </a:xfrm>
          <a:prstGeom prst="curvedRightArrow">
            <a:avLst/>
          </a:prstGeom>
          <a:solidFill>
            <a:schemeClr val="accent2"/>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 name="Text Placeholder 2"/>
          <p:cNvSpPr txBox="1">
            <a:spLocks/>
          </p:cNvSpPr>
          <p:nvPr/>
        </p:nvSpPr>
        <p:spPr bwMode="auto">
          <a:xfrm>
            <a:off x="6871508" y="1478948"/>
            <a:ext cx="116487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+ 7 = </a:t>
            </a:r>
            <a:endParaRPr lang="en-US" sz="2800" dirty="0">
              <a:solidFill>
                <a:schemeClr val="accent1"/>
              </a:solidFill>
              <a:latin typeface="Orly's Font 2" pitchFamily="66" charset="0"/>
            </a:endParaRPr>
          </a:p>
        </p:txBody>
      </p:sp>
      <p:sp>
        <p:nvSpPr>
          <p:cNvPr id="29" name="Rectangle 28"/>
          <p:cNvSpPr/>
          <p:nvPr/>
        </p:nvSpPr>
        <p:spPr>
          <a:xfrm>
            <a:off x="4554453" y="966941"/>
            <a:ext cx="283389" cy="424589"/>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Rectangle 29"/>
          <p:cNvSpPr/>
          <p:nvPr/>
        </p:nvSpPr>
        <p:spPr>
          <a:xfrm>
            <a:off x="4503695" y="1775717"/>
            <a:ext cx="283389" cy="424589"/>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Rectangle 30"/>
          <p:cNvSpPr/>
          <p:nvPr/>
        </p:nvSpPr>
        <p:spPr>
          <a:xfrm>
            <a:off x="4473313" y="1266653"/>
            <a:ext cx="283389" cy="424589"/>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l="24221" t="5416" r="35470" b="610"/>
          <a:stretch/>
        </p:blipFill>
        <p:spPr>
          <a:xfrm>
            <a:off x="575733" y="1104536"/>
            <a:ext cx="2459881" cy="2880016"/>
          </a:xfrm>
          <a:prstGeom prst="rect">
            <a:avLst/>
          </a:prstGeom>
        </p:spPr>
      </p:pic>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iterate type="lt">
                                    <p:tmAbs val="80"/>
                                  </p:iterate>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iterate type="lt">
                                    <p:tmAbs val="80"/>
                                  </p:iterate>
                                  <p:childTnLst>
                                    <p:set>
                                      <p:cBhvr>
                                        <p:cTn id="19"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iterate type="lt">
                                    <p:tmAbs val="80"/>
                                  </p:iterate>
                                  <p:childTnLst>
                                    <p:set>
                                      <p:cBhvr>
                                        <p:cTn id="4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iterate type="lt">
                                    <p:tmAbs val="80"/>
                                  </p:iterate>
                                  <p:childTnLst>
                                    <p:set>
                                      <p:cBhvr>
                                        <p:cTn id="50" dur="1" fill="hold">
                                          <p:stCondLst>
                                            <p:cond delay="0"/>
                                          </p:stCondLst>
                                        </p:cTn>
                                        <p:tgtEl>
                                          <p:spTgt spid="16">
                                            <p:txEl>
                                              <p:pRg st="0" end="0"/>
                                            </p:txEl>
                                          </p:spTgt>
                                        </p:tgtEl>
                                        <p:attrNameLst>
                                          <p:attrName>style.visibility</p:attrName>
                                        </p:attrNameLst>
                                      </p:cBhvr>
                                      <p:to>
                                        <p:strVal val="visible"/>
                                      </p:to>
                                    </p:set>
                                  </p:childTnLst>
                                </p:cTn>
                              </p:par>
                              <p:par>
                                <p:cTn id="51" presetID="10" presetClass="exit" presetSubtype="0" fill="hold" grpId="1" nodeType="withEffect">
                                  <p:stCondLst>
                                    <p:cond delay="0"/>
                                  </p:stCondLst>
                                  <p:childTnLst>
                                    <p:animEffect transition="out" filter="fade">
                                      <p:cBhvr>
                                        <p:cTn id="52" dur="500"/>
                                        <p:tgtEl>
                                          <p:spTgt spid="29"/>
                                        </p:tgtEl>
                                      </p:cBhvr>
                                    </p:animEffect>
                                    <p:set>
                                      <p:cBhvr>
                                        <p:cTn id="53" dur="1" fill="hold">
                                          <p:stCondLst>
                                            <p:cond delay="499"/>
                                          </p:stCondLst>
                                        </p:cTn>
                                        <p:tgtEl>
                                          <p:spTgt spid="29"/>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30"/>
                                        </p:tgtEl>
                                      </p:cBhvr>
                                    </p:animEffect>
                                    <p:set>
                                      <p:cBhvr>
                                        <p:cTn id="56" dur="1" fill="hold">
                                          <p:stCondLst>
                                            <p:cond delay="499"/>
                                          </p:stCondLst>
                                        </p:cTn>
                                        <p:tgtEl>
                                          <p:spTgt spid="30"/>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iterate type="lt">
                                    <p:tmAbs val="80"/>
                                  </p:iterate>
                                  <p:childTnLst>
                                    <p:set>
                                      <p:cBhvr>
                                        <p:cTn id="65" dur="1" fill="hold">
                                          <p:stCondLst>
                                            <p:cond delay="0"/>
                                          </p:stCondLst>
                                        </p:cTn>
                                        <p:tgtEl>
                                          <p:spTgt spid="28">
                                            <p:txEl>
                                              <p:pRg st="0" end="0"/>
                                            </p:txEl>
                                          </p:spTgt>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iterate type="lt">
                                    <p:tmAbs val="80"/>
                                  </p:iterate>
                                  <p:childTnLst>
                                    <p:set>
                                      <p:cBhvr>
                                        <p:cTn id="69" dur="1" fill="hold">
                                          <p:stCondLst>
                                            <p:cond delay="0"/>
                                          </p:stCondLst>
                                        </p:cTn>
                                        <p:tgtEl>
                                          <p:spTgt spid="24">
                                            <p:txEl>
                                              <p:pRg st="0" end="0"/>
                                            </p:txEl>
                                          </p:spTgt>
                                        </p:tgtEl>
                                        <p:attrNameLst>
                                          <p:attrName>style.visibility</p:attrName>
                                        </p:attrNameLst>
                                      </p:cBhvr>
                                      <p:to>
                                        <p:strVal val="visible"/>
                                      </p:to>
                                    </p:set>
                                  </p:childTnLst>
                                </p:cTn>
                              </p:par>
                              <p:par>
                                <p:cTn id="70" presetID="10" presetClass="exit" presetSubtype="0" fill="hold" grpId="1" nodeType="withEffect">
                                  <p:stCondLst>
                                    <p:cond delay="0"/>
                                  </p:stCondLst>
                                  <p:childTnLst>
                                    <p:animEffect transition="out" filter="fade">
                                      <p:cBhvr>
                                        <p:cTn id="71" dur="500"/>
                                        <p:tgtEl>
                                          <p:spTgt spid="31"/>
                                        </p:tgtEl>
                                      </p:cBhvr>
                                    </p:animEffect>
                                    <p:set>
                                      <p:cBhvr>
                                        <p:cTn id="72" dur="1" fill="hold">
                                          <p:stCondLst>
                                            <p:cond delay="499"/>
                                          </p:stCondLst>
                                        </p:cTn>
                                        <p:tgtEl>
                                          <p:spTgt spid="31"/>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500"/>
                                        <p:tgtEl>
                                          <p:spTgt spid="21"/>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500"/>
                                        <p:tgtEl>
                                          <p:spTgt spid="12"/>
                                        </p:tgtEl>
                                      </p:cBhvr>
                                    </p:animEffec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iterate type="lt">
                                    <p:tmAbs val="80"/>
                                  </p:iterate>
                                  <p:childTnLst>
                                    <p:set>
                                      <p:cBhvr>
                                        <p:cTn id="8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0" presetClass="exit" presetSubtype="0" fill="hold" grpId="1" nodeType="clickEffect">
                                  <p:stCondLst>
                                    <p:cond delay="0"/>
                                  </p:stCondLst>
                                  <p:childTnLst>
                                    <p:animEffect transition="out" filter="fade">
                                      <p:cBhvr>
                                        <p:cTn id="90" dur="500"/>
                                        <p:tgtEl>
                                          <p:spTgt spid="12"/>
                                        </p:tgtEl>
                                      </p:cBhvr>
                                    </p:animEffect>
                                    <p:set>
                                      <p:cBhvr>
                                        <p:cTn id="91" dur="1" fill="hold">
                                          <p:stCondLst>
                                            <p:cond delay="499"/>
                                          </p:stCondLst>
                                        </p:cTn>
                                        <p:tgtEl>
                                          <p:spTgt spid="12"/>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500"/>
                                        <p:tgtEl>
                                          <p:spTgt spid="14"/>
                                        </p:tgtEl>
                                      </p:cBhvr>
                                    </p:animEffec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iterate type="lt">
                                    <p:tmAbs val="80"/>
                                  </p:iterate>
                                  <p:childTnLst>
                                    <p:set>
                                      <p:cBhvr>
                                        <p:cTn id="100"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10" presetClass="exit" presetSubtype="0" fill="hold" grpId="1" nodeType="clickEffect">
                                  <p:stCondLst>
                                    <p:cond delay="0"/>
                                  </p:stCondLst>
                                  <p:childTnLst>
                                    <p:animEffect transition="out" filter="fade">
                                      <p:cBhvr>
                                        <p:cTn id="104" dur="500"/>
                                        <p:tgtEl>
                                          <p:spTgt spid="14"/>
                                        </p:tgtEl>
                                      </p:cBhvr>
                                    </p:animEffect>
                                    <p:set>
                                      <p:cBhvr>
                                        <p:cTn id="105" dur="1" fill="hold">
                                          <p:stCondLst>
                                            <p:cond delay="499"/>
                                          </p:stCondLst>
                                        </p:cTn>
                                        <p:tgtEl>
                                          <p:spTgt spid="14"/>
                                        </p:tgtEl>
                                        <p:attrNameLst>
                                          <p:attrName>style.visibility</p:attrName>
                                        </p:attrNameLst>
                                      </p:cBhvr>
                                      <p:to>
                                        <p:strVal val="hidden"/>
                                      </p:to>
                                    </p:se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27"/>
                                        </p:tgtEl>
                                        <p:attrNameLst>
                                          <p:attrName>style.visibility</p:attrName>
                                        </p:attrNameLst>
                                      </p:cBhvr>
                                      <p:to>
                                        <p:strVal val="visible"/>
                                      </p:to>
                                    </p:set>
                                    <p:animEffect transition="in" filter="fade">
                                      <p:cBhvr>
                                        <p:cTn id="110" dur="500"/>
                                        <p:tgtEl>
                                          <p:spTgt spid="27"/>
                                        </p:tgtEl>
                                      </p:cBhvr>
                                    </p:animEffec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iterate type="lt">
                                    <p:tmAbs val="80"/>
                                  </p:iterate>
                                  <p:childTnLst>
                                    <p:set>
                                      <p:cBhvr>
                                        <p:cTn id="114"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0" presetClass="exit" presetSubtype="0" fill="hold" grpId="1" nodeType="clickEffect">
                                  <p:stCondLst>
                                    <p:cond delay="0"/>
                                  </p:stCondLst>
                                  <p:childTnLst>
                                    <p:animEffect transition="out" filter="fade">
                                      <p:cBhvr>
                                        <p:cTn id="118" dur="500"/>
                                        <p:tgtEl>
                                          <p:spTgt spid="27"/>
                                        </p:tgtEl>
                                      </p:cBhvr>
                                    </p:animEffect>
                                    <p:set>
                                      <p:cBhvr>
                                        <p:cTn id="119" dur="1" fill="hold">
                                          <p:stCondLst>
                                            <p:cond delay="499"/>
                                          </p:stCondLst>
                                        </p:cTn>
                                        <p:tgtEl>
                                          <p:spTgt spid="27"/>
                                        </p:tgtEl>
                                        <p:attrNameLst>
                                          <p:attrName>style.visibility</p:attrName>
                                        </p:attrNameLst>
                                      </p:cBhvr>
                                      <p:to>
                                        <p:strVal val="hidden"/>
                                      </p:to>
                                    </p:set>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nodeType="clickEffect">
                                  <p:stCondLst>
                                    <p:cond delay="0"/>
                                  </p:stCondLst>
                                  <p:childTnLst>
                                    <p:set>
                                      <p:cBhvr>
                                        <p:cTn id="123" dur="1" fill="hold">
                                          <p:stCondLst>
                                            <p:cond delay="0"/>
                                          </p:stCondLst>
                                        </p:cTn>
                                        <p:tgtEl>
                                          <p:spTgt spid="11"/>
                                        </p:tgtEl>
                                        <p:attrNameLst>
                                          <p:attrName>style.visibility</p:attrName>
                                        </p:attrNameLst>
                                      </p:cBhvr>
                                      <p:to>
                                        <p:strVal val="visible"/>
                                      </p:to>
                                    </p:set>
                                    <p:animEffect transition="in" filter="fade">
                                      <p:cBhvr>
                                        <p:cTn id="124" dur="500"/>
                                        <p:tgtEl>
                                          <p:spTgt spid="11"/>
                                        </p:tgtEl>
                                      </p:cBhvr>
                                    </p:animEffect>
                                  </p:childTnLst>
                                </p:cTn>
                              </p:par>
                            </p:childTnLst>
                          </p:cTn>
                        </p:par>
                      </p:childTnLst>
                    </p:cTn>
                  </p:par>
                  <p:par>
                    <p:cTn id="125" fill="hold">
                      <p:stCondLst>
                        <p:cond delay="indefinite"/>
                      </p:stCondLst>
                      <p:childTnLst>
                        <p:par>
                          <p:cTn id="126" fill="hold">
                            <p:stCondLst>
                              <p:cond delay="0"/>
                            </p:stCondLst>
                            <p:childTnLst>
                              <p:par>
                                <p:cTn id="127" presetID="42" presetClass="path" presetSubtype="0" accel="50000" decel="50000" fill="hold" grpId="1" nodeType="clickEffect">
                                  <p:stCondLst>
                                    <p:cond delay="0"/>
                                  </p:stCondLst>
                                  <p:iterate type="lt">
                                    <p:tmPct val="0"/>
                                  </p:iterate>
                                  <p:childTnLst>
                                    <p:animMotion origin="layout" path="M -0.00312 0.02688 L -0.39965 0.49675 " pathEditMode="relative" rAng="0" ptsTypes="AA">
                                      <p:cBhvr>
                                        <p:cTn id="128" dur="2000" fill="hold"/>
                                        <p:tgtEl>
                                          <p:spTgt spid="24">
                                            <p:txEl>
                                              <p:pRg st="0" end="0"/>
                                            </p:txEl>
                                          </p:spTgt>
                                        </p:tgtEl>
                                        <p:attrNameLst>
                                          <p:attrName>ppt_x</p:attrName>
                                          <p:attrName>ppt_y</p:attrName>
                                        </p:attrNameLst>
                                      </p:cBhvr>
                                      <p:rCtr x="-19826" y="23479"/>
                                    </p:animMotion>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18">
                                            <p:txEl>
                                              <p:pRg st="0" end="0"/>
                                            </p:txEl>
                                          </p:spTgt>
                                        </p:tgtEl>
                                        <p:attrNameLst>
                                          <p:attrName>style.visibility</p:attrName>
                                        </p:attrNameLst>
                                      </p:cBhvr>
                                      <p:to>
                                        <p:strVal val="visible"/>
                                      </p:to>
                                    </p:set>
                                    <p:animEffect transition="in" filter="fade">
                                      <p:cBhvr>
                                        <p:cTn id="133" dur="500"/>
                                        <p:tgtEl>
                                          <p:spTgt spid="18">
                                            <p:txEl>
                                              <p:pRg st="0" end="0"/>
                                            </p:txEl>
                                          </p:spTgt>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nodeType="clickEffect">
                                  <p:stCondLst>
                                    <p:cond delay="0"/>
                                  </p:stCondLst>
                                  <p:childTnLst>
                                    <p:set>
                                      <p:cBhvr>
                                        <p:cTn id="137" dur="1" fill="hold">
                                          <p:stCondLst>
                                            <p:cond delay="0"/>
                                          </p:stCondLst>
                                        </p:cTn>
                                        <p:tgtEl>
                                          <p:spTgt spid="17"/>
                                        </p:tgtEl>
                                        <p:attrNameLst>
                                          <p:attrName>style.visibility</p:attrName>
                                        </p:attrNameLst>
                                      </p:cBhvr>
                                      <p:to>
                                        <p:strVal val="visible"/>
                                      </p:to>
                                    </p:set>
                                    <p:animEffect transition="in" filter="fade">
                                      <p:cBhvr>
                                        <p:cTn id="138" dur="500"/>
                                        <p:tgtEl>
                                          <p:spTgt spid="17"/>
                                        </p:tgtEl>
                                      </p:cBhvr>
                                    </p:animEffect>
                                  </p:childTnLst>
                                </p:cTn>
                              </p:par>
                              <p:par>
                                <p:cTn id="139" presetID="10" presetClass="exit" presetSubtype="0" fill="hold" nodeType="withEffect">
                                  <p:stCondLst>
                                    <p:cond delay="0"/>
                                  </p:stCondLst>
                                  <p:childTnLst>
                                    <p:animEffect transition="out" filter="fade">
                                      <p:cBhvr>
                                        <p:cTn id="140" dur="500"/>
                                        <p:tgtEl>
                                          <p:spTgt spid="21"/>
                                        </p:tgtEl>
                                      </p:cBhvr>
                                    </p:animEffect>
                                    <p:set>
                                      <p:cBhvr>
                                        <p:cTn id="141" dur="1" fill="hold">
                                          <p:stCondLst>
                                            <p:cond delay="499"/>
                                          </p:stCondLst>
                                        </p:cTn>
                                        <p:tgtEl>
                                          <p:spTgt spid="21"/>
                                        </p:tgtEl>
                                        <p:attrNameLst>
                                          <p:attrName>style.visibility</p:attrName>
                                        </p:attrNameLst>
                                      </p:cBhvr>
                                      <p:to>
                                        <p:strVal val="hidden"/>
                                      </p:to>
                                    </p:set>
                                  </p:childTnLst>
                                </p:cTn>
                              </p:par>
                              <p:par>
                                <p:cTn id="142" presetID="10" presetClass="exit" presetSubtype="0" fill="hold" nodeType="withEffect">
                                  <p:stCondLst>
                                    <p:cond delay="0"/>
                                  </p:stCondLst>
                                  <p:childTnLst>
                                    <p:animEffect transition="out" filter="fade">
                                      <p:cBhvr>
                                        <p:cTn id="143" dur="500"/>
                                        <p:tgtEl>
                                          <p:spTgt spid="11"/>
                                        </p:tgtEl>
                                      </p:cBhvr>
                                    </p:animEffect>
                                    <p:set>
                                      <p:cBhvr>
                                        <p:cTn id="144" dur="1" fill="hold">
                                          <p:stCondLst>
                                            <p:cond delay="499"/>
                                          </p:stCondLst>
                                        </p:cTn>
                                        <p:tgtEl>
                                          <p:spTgt spid="11"/>
                                        </p:tgtEl>
                                        <p:attrNameLst>
                                          <p:attrName>style.visibility</p:attrName>
                                        </p:attrNameLst>
                                      </p:cBhvr>
                                      <p:to>
                                        <p:strVal val="hidden"/>
                                      </p:to>
                                    </p:set>
                                  </p:childTnLst>
                                </p:cTn>
                              </p:par>
                            </p:childTnLst>
                          </p:cTn>
                        </p:par>
                      </p:childTnLst>
                    </p:cTn>
                  </p:par>
                  <p:par>
                    <p:cTn id="145" fill="hold">
                      <p:stCondLst>
                        <p:cond delay="indefinite"/>
                      </p:stCondLst>
                      <p:childTnLst>
                        <p:par>
                          <p:cTn id="146" fill="hold">
                            <p:stCondLst>
                              <p:cond delay="0"/>
                            </p:stCondLst>
                            <p:childTnLst>
                              <p:par>
                                <p:cTn id="147" presetID="1" presetClass="entr" presetSubtype="0" fill="hold" grpId="0" nodeType="clickEffect">
                                  <p:stCondLst>
                                    <p:cond delay="0"/>
                                  </p:stCondLst>
                                  <p:iterate type="lt">
                                    <p:tmAbs val="80"/>
                                  </p:iterate>
                                  <p:childTnLst>
                                    <p:set>
                                      <p:cBhvr>
                                        <p:cTn id="148"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149" fill="hold">
                      <p:stCondLst>
                        <p:cond delay="indefinite"/>
                      </p:stCondLst>
                      <p:childTnLst>
                        <p:par>
                          <p:cTn id="150" fill="hold">
                            <p:stCondLst>
                              <p:cond delay="0"/>
                            </p:stCondLst>
                            <p:childTnLst>
                              <p:par>
                                <p:cTn id="151" presetID="1" presetClass="entr" presetSubtype="0" fill="hold" grpId="0" nodeType="clickEffect">
                                  <p:stCondLst>
                                    <p:cond delay="0"/>
                                  </p:stCondLst>
                                  <p:iterate type="lt">
                                    <p:tmAbs val="80"/>
                                  </p:iterate>
                                  <p:childTnLst>
                                    <p:set>
                                      <p:cBhvr>
                                        <p:cTn id="152"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9" grpId="0" animBg="1"/>
      <p:bldP spid="10" grpId="0" build="p"/>
      <p:bldP spid="7" grpId="0"/>
      <p:bldP spid="12" grpId="0" animBg="1"/>
      <p:bldP spid="12" grpId="1" animBg="1"/>
      <p:bldP spid="13" grpId="0" build="p"/>
      <p:bldP spid="14" grpId="0" animBg="1"/>
      <p:bldP spid="14" grpId="1" animBg="1"/>
      <p:bldP spid="15" grpId="0" build="p"/>
      <p:bldP spid="16" grpId="0" build="p"/>
      <p:bldP spid="18" grpId="0" build="p"/>
      <p:bldP spid="19" grpId="0" build="p"/>
      <p:bldP spid="22" grpId="0" build="p"/>
      <p:bldP spid="20" grpId="0" build="p"/>
      <p:bldP spid="24" grpId="0" build="p"/>
      <p:bldP spid="24" grpId="1" build="allAtOnce"/>
      <p:bldP spid="26" grpId="0" build="p"/>
      <p:bldP spid="27" grpId="0" animBg="1"/>
      <p:bldP spid="27" grpId="1" animBg="1"/>
      <p:bldP spid="28" grpId="0" build="p"/>
      <p:bldP spid="29" grpId="0" animBg="1"/>
      <p:bldP spid="29" grpId="1" animBg="1"/>
      <p:bldP spid="30" grpId="0" animBg="1"/>
      <p:bldP spid="30" grpId="1" animBg="1"/>
      <p:bldP spid="31" grpId="0" animBg="1"/>
      <p:bldP spid="31"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550914" y="1061303"/>
            <a:ext cx="809625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err="1" smtClean="0">
                <a:solidFill>
                  <a:schemeClr val="accent1"/>
                </a:solidFill>
                <a:latin typeface="Orly's Font 2" pitchFamily="66" charset="0"/>
              </a:rPr>
              <a:t>Jenn</a:t>
            </a:r>
            <a:r>
              <a:rPr lang="en-US" sz="2800" dirty="0" smtClean="0">
                <a:solidFill>
                  <a:schemeClr val="accent1"/>
                </a:solidFill>
                <a:latin typeface="Orly's Font 2" pitchFamily="66" charset="0"/>
              </a:rPr>
              <a:t> added 38 chips, Raul added 27 and Grace added 12.Now </a:t>
            </a:r>
            <a:r>
              <a:rPr lang="en-US" sz="2800" dirty="0" err="1" smtClean="0">
                <a:solidFill>
                  <a:schemeClr val="accent1"/>
                </a:solidFill>
                <a:latin typeface="Orly's Font 2" pitchFamily="66" charset="0"/>
              </a:rPr>
              <a:t>Tavias</a:t>
            </a:r>
            <a:r>
              <a:rPr lang="en-US" sz="2800" dirty="0" smtClean="0">
                <a:solidFill>
                  <a:schemeClr val="accent1"/>
                </a:solidFill>
                <a:latin typeface="Orly's Font 2" pitchFamily="66" charset="0"/>
              </a:rPr>
              <a:t> walks in the kitchen and adds another 11 chips. How many chips are there now?</a:t>
            </a:r>
            <a:endParaRPr lang="en-US" sz="2800" dirty="0">
              <a:solidFill>
                <a:schemeClr val="accent1"/>
              </a:solidFill>
              <a:latin typeface="Orly's Font 2" pitchFamily="66" charset="0"/>
            </a:endParaRPr>
          </a:p>
        </p:txBody>
      </p:sp>
      <p:sp>
        <p:nvSpPr>
          <p:cNvPr id="10" name="Rectangle 9"/>
          <p:cNvSpPr/>
          <p:nvPr/>
        </p:nvSpPr>
        <p:spPr>
          <a:xfrm>
            <a:off x="3035230" y="1041058"/>
            <a:ext cx="566777" cy="467048"/>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Rectangle 10"/>
          <p:cNvSpPr/>
          <p:nvPr/>
        </p:nvSpPr>
        <p:spPr>
          <a:xfrm>
            <a:off x="7000639" y="1061303"/>
            <a:ext cx="566777" cy="467048"/>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30625" t="24150" r="33542" b="3711"/>
          <a:stretch/>
        </p:blipFill>
        <p:spPr>
          <a:xfrm>
            <a:off x="3269436" y="2879936"/>
            <a:ext cx="2659207" cy="2137833"/>
          </a:xfrm>
          <a:prstGeom prst="rect">
            <a:avLst/>
          </a:prstGeom>
        </p:spPr>
      </p:pic>
      <p:sp>
        <p:nvSpPr>
          <p:cNvPr id="7" name="Rectangle 6"/>
          <p:cNvSpPr/>
          <p:nvPr/>
        </p:nvSpPr>
        <p:spPr>
          <a:xfrm>
            <a:off x="3299569" y="1508106"/>
            <a:ext cx="468411" cy="467048"/>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Rectangle 7"/>
          <p:cNvSpPr/>
          <p:nvPr/>
        </p:nvSpPr>
        <p:spPr>
          <a:xfrm>
            <a:off x="5637224" y="1858330"/>
            <a:ext cx="566777" cy="513753"/>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179529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animBg="1"/>
      <p:bldP spid="11"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4057650" y="215191"/>
            <a:ext cx="1028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38</a:t>
            </a:r>
            <a:endParaRPr lang="en-US" sz="2800" dirty="0">
              <a:solidFill>
                <a:schemeClr val="accent1"/>
              </a:solidFill>
              <a:latin typeface="Orly's Font 2" pitchFamily="66" charset="0"/>
            </a:endParaRPr>
          </a:p>
        </p:txBody>
      </p:sp>
      <p:sp>
        <p:nvSpPr>
          <p:cNvPr id="4" name="Text Placeholder 2"/>
          <p:cNvSpPr txBox="1">
            <a:spLocks/>
          </p:cNvSpPr>
          <p:nvPr/>
        </p:nvSpPr>
        <p:spPr bwMode="auto">
          <a:xfrm>
            <a:off x="4057650" y="601532"/>
            <a:ext cx="1028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27</a:t>
            </a:r>
            <a:endParaRPr lang="en-US" sz="2800" dirty="0">
              <a:solidFill>
                <a:schemeClr val="accent1"/>
              </a:solidFill>
              <a:latin typeface="Orly's Font 2" pitchFamily="66" charset="0"/>
            </a:endParaRPr>
          </a:p>
        </p:txBody>
      </p:sp>
      <p:sp>
        <p:nvSpPr>
          <p:cNvPr id="9" name="Right Brace 8"/>
          <p:cNvSpPr/>
          <p:nvPr/>
        </p:nvSpPr>
        <p:spPr>
          <a:xfrm>
            <a:off x="4823963" y="393509"/>
            <a:ext cx="399344" cy="939265"/>
          </a:xfrm>
          <a:prstGeom prst="rightBrace">
            <a:avLst>
              <a:gd name="adj1" fmla="val 28269"/>
              <a:gd name="adj2" fmla="val 50000"/>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 Placeholder 2"/>
          <p:cNvSpPr txBox="1">
            <a:spLocks/>
          </p:cNvSpPr>
          <p:nvPr/>
        </p:nvSpPr>
        <p:spPr bwMode="auto">
          <a:xfrm>
            <a:off x="5223307" y="631011"/>
            <a:ext cx="19613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8 + 2 = 10</a:t>
            </a:r>
            <a:endParaRPr lang="en-US" sz="2800" dirty="0">
              <a:solidFill>
                <a:schemeClr val="accent1"/>
              </a:solidFill>
              <a:latin typeface="Orly's Font 2" pitchFamily="66" charset="0"/>
            </a:endParaRPr>
          </a:p>
        </p:txBody>
      </p:sp>
      <p:sp>
        <p:nvSpPr>
          <p:cNvPr id="7" name="Text Placeholder 2"/>
          <p:cNvSpPr txBox="1">
            <a:spLocks/>
          </p:cNvSpPr>
          <p:nvPr/>
        </p:nvSpPr>
        <p:spPr bwMode="auto">
          <a:xfrm>
            <a:off x="4007554" y="1529743"/>
            <a:ext cx="3795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t>
            </a:r>
            <a:endParaRPr lang="en-US" sz="2800" dirty="0">
              <a:solidFill>
                <a:schemeClr val="accent1"/>
              </a:solidFill>
              <a:latin typeface="Orly's Font 2" pitchFamily="66" charset="0"/>
            </a:endParaRPr>
          </a:p>
        </p:txBody>
      </p:sp>
      <p:cxnSp>
        <p:nvCxnSpPr>
          <p:cNvPr id="8" name="Straight Connector 7"/>
          <p:cNvCxnSpPr/>
          <p:nvPr/>
        </p:nvCxnSpPr>
        <p:spPr>
          <a:xfrm>
            <a:off x="4087829" y="1861711"/>
            <a:ext cx="90327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rotWithShape="1">
          <a:blip r:embed="rId3">
            <a:extLst>
              <a:ext uri="{BEBA8EAE-BF5A-486C-A8C5-ECC9F3942E4B}">
                <a14:imgProps xmlns:a14="http://schemas.microsoft.com/office/drawing/2010/main">
                  <a14:imgLayer r:embed="rId4">
                    <a14:imgEffect>
                      <a14:backgroundRemoval t="30140" b="47793" l="53463" r="60549"/>
                    </a14:imgEffect>
                  </a14:imgLayer>
                </a14:imgProps>
              </a:ext>
              <a:ext uri="{28A0092B-C50C-407E-A947-70E740481C1C}">
                <a14:useLocalDpi xmlns:a14="http://schemas.microsoft.com/office/drawing/2010/main" val="0"/>
              </a:ext>
            </a:extLst>
          </a:blip>
          <a:srcRect l="52577" t="27933" r="38565" b="50000"/>
          <a:stretch/>
        </p:blipFill>
        <p:spPr>
          <a:xfrm>
            <a:off x="4351159" y="672346"/>
            <a:ext cx="809978" cy="1013329"/>
          </a:xfrm>
          <a:prstGeom prst="rect">
            <a:avLst/>
          </a:prstGeom>
        </p:spPr>
      </p:pic>
      <p:sp>
        <p:nvSpPr>
          <p:cNvPr id="12" name="Curved Right Arrow 11"/>
          <p:cNvSpPr/>
          <p:nvPr/>
        </p:nvSpPr>
        <p:spPr>
          <a:xfrm>
            <a:off x="3625849" y="242728"/>
            <a:ext cx="687210" cy="2668397"/>
          </a:xfrm>
          <a:prstGeom prst="curvedRightArrow">
            <a:avLst/>
          </a:prstGeom>
          <a:solidFill>
            <a:schemeClr val="accent2"/>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Text Placeholder 2"/>
          <p:cNvSpPr txBox="1">
            <a:spLocks/>
          </p:cNvSpPr>
          <p:nvPr/>
        </p:nvSpPr>
        <p:spPr bwMode="auto">
          <a:xfrm>
            <a:off x="4197350" y="2521656"/>
            <a:ext cx="667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30</a:t>
            </a:r>
            <a:endParaRPr lang="en-US" sz="2800" dirty="0">
              <a:solidFill>
                <a:schemeClr val="accent1"/>
              </a:solidFill>
              <a:latin typeface="Orly's Font 2" pitchFamily="66" charset="0"/>
            </a:endParaRPr>
          </a:p>
        </p:txBody>
      </p:sp>
      <p:sp>
        <p:nvSpPr>
          <p:cNvPr id="14" name="Curved Right Arrow 13"/>
          <p:cNvSpPr/>
          <p:nvPr/>
        </p:nvSpPr>
        <p:spPr>
          <a:xfrm>
            <a:off x="3656895" y="718720"/>
            <a:ext cx="687210" cy="2609085"/>
          </a:xfrm>
          <a:prstGeom prst="curvedRightArrow">
            <a:avLst/>
          </a:prstGeom>
          <a:solidFill>
            <a:schemeClr val="accent2"/>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Text Placeholder 2"/>
          <p:cNvSpPr txBox="1">
            <a:spLocks/>
          </p:cNvSpPr>
          <p:nvPr/>
        </p:nvSpPr>
        <p:spPr bwMode="auto">
          <a:xfrm>
            <a:off x="4202993" y="2911125"/>
            <a:ext cx="667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20</a:t>
            </a:r>
            <a:endParaRPr lang="en-US" sz="2800" dirty="0">
              <a:solidFill>
                <a:schemeClr val="accent1"/>
              </a:solidFill>
              <a:latin typeface="Orly's Font 2" pitchFamily="66" charset="0"/>
            </a:endParaRPr>
          </a:p>
        </p:txBody>
      </p:sp>
      <p:cxnSp>
        <p:nvCxnSpPr>
          <p:cNvPr id="17" name="Straight Connector 16"/>
          <p:cNvCxnSpPr/>
          <p:nvPr/>
        </p:nvCxnSpPr>
        <p:spPr>
          <a:xfrm>
            <a:off x="3992579" y="4537686"/>
            <a:ext cx="90327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Text Placeholder 2"/>
          <p:cNvSpPr txBox="1">
            <a:spLocks/>
          </p:cNvSpPr>
          <p:nvPr/>
        </p:nvSpPr>
        <p:spPr bwMode="auto">
          <a:xfrm>
            <a:off x="6403833" y="1329458"/>
            <a:ext cx="3619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t>
            </a:r>
            <a:endParaRPr lang="en-US" sz="2800" dirty="0">
              <a:solidFill>
                <a:schemeClr val="accent1"/>
              </a:solidFill>
              <a:latin typeface="Orly's Font 2" pitchFamily="66" charset="0"/>
            </a:endParaRPr>
          </a:p>
        </p:txBody>
      </p:sp>
      <p:sp>
        <p:nvSpPr>
          <p:cNvPr id="19" name="Text Placeholder 2"/>
          <p:cNvSpPr txBox="1">
            <a:spLocks/>
          </p:cNvSpPr>
          <p:nvPr/>
        </p:nvSpPr>
        <p:spPr bwMode="auto">
          <a:xfrm>
            <a:off x="4202993" y="4586820"/>
            <a:ext cx="667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88</a:t>
            </a:r>
            <a:endParaRPr lang="en-US" sz="2800" dirty="0">
              <a:solidFill>
                <a:schemeClr val="accent1"/>
              </a:solidFill>
              <a:latin typeface="Orly's Font 2" pitchFamily="66" charset="0"/>
            </a:endParaRPr>
          </a:p>
        </p:txBody>
      </p:sp>
      <p:pic>
        <p:nvPicPr>
          <p:cNvPr id="21" name="Picture 20"/>
          <p:cNvPicPr>
            <a:picLocks noChangeAspect="1"/>
          </p:cNvPicPr>
          <p:nvPr/>
        </p:nvPicPr>
        <p:blipFill rotWithShape="1">
          <a:blip r:embed="rId3">
            <a:extLst>
              <a:ext uri="{BEBA8EAE-BF5A-486C-A8C5-ECC9F3942E4B}">
                <a14:imgProps xmlns:a14="http://schemas.microsoft.com/office/drawing/2010/main">
                  <a14:imgLayer r:embed="rId4">
                    <a14:imgEffect>
                      <a14:backgroundRemoval t="30140" b="47793" l="53463" r="60549"/>
                    </a14:imgEffect>
                  </a14:imgLayer>
                </a14:imgProps>
              </a:ext>
              <a:ext uri="{28A0092B-C50C-407E-A947-70E740481C1C}">
                <a14:useLocalDpi xmlns:a14="http://schemas.microsoft.com/office/drawing/2010/main" val="0"/>
              </a:ext>
            </a:extLst>
          </a:blip>
          <a:srcRect l="52577" t="27933" r="38565" b="50000"/>
          <a:stretch/>
        </p:blipFill>
        <p:spPr>
          <a:xfrm>
            <a:off x="3903716" y="778024"/>
            <a:ext cx="809978" cy="1013329"/>
          </a:xfrm>
          <a:prstGeom prst="rect">
            <a:avLst/>
          </a:prstGeom>
        </p:spPr>
      </p:pic>
      <p:sp>
        <p:nvSpPr>
          <p:cNvPr id="22" name="Text Placeholder 2"/>
          <p:cNvSpPr txBox="1">
            <a:spLocks/>
          </p:cNvSpPr>
          <p:nvPr/>
        </p:nvSpPr>
        <p:spPr bwMode="auto">
          <a:xfrm>
            <a:off x="4186942" y="1929434"/>
            <a:ext cx="667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88</a:t>
            </a:r>
            <a:endParaRPr lang="en-US" sz="2800" dirty="0">
              <a:solidFill>
                <a:schemeClr val="accent3"/>
              </a:solidFill>
              <a:latin typeface="Orly's Font 2" pitchFamily="66" charset="0"/>
            </a:endParaRPr>
          </a:p>
        </p:txBody>
      </p:sp>
      <p:sp>
        <p:nvSpPr>
          <p:cNvPr id="20" name="Text Placeholder 2"/>
          <p:cNvSpPr txBox="1">
            <a:spLocks/>
          </p:cNvSpPr>
          <p:nvPr/>
        </p:nvSpPr>
        <p:spPr bwMode="auto">
          <a:xfrm>
            <a:off x="4052902" y="1006523"/>
            <a:ext cx="9351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12</a:t>
            </a:r>
            <a:endParaRPr lang="en-US" sz="2800" dirty="0">
              <a:solidFill>
                <a:schemeClr val="accent1"/>
              </a:solidFill>
              <a:latin typeface="Orly's Font 2" pitchFamily="66" charset="0"/>
            </a:endParaRPr>
          </a:p>
        </p:txBody>
      </p:sp>
      <p:sp>
        <p:nvSpPr>
          <p:cNvPr id="24" name="Text Placeholder 2"/>
          <p:cNvSpPr txBox="1">
            <a:spLocks/>
          </p:cNvSpPr>
          <p:nvPr/>
        </p:nvSpPr>
        <p:spPr bwMode="auto">
          <a:xfrm>
            <a:off x="6489558" y="1657986"/>
            <a:ext cx="7222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18</a:t>
            </a:r>
            <a:endParaRPr lang="en-US" sz="2800" dirty="0">
              <a:solidFill>
                <a:schemeClr val="accent1"/>
              </a:solidFill>
              <a:latin typeface="Orly's Font 2" pitchFamily="66" charset="0"/>
            </a:endParaRPr>
          </a:p>
        </p:txBody>
      </p:sp>
      <p:sp>
        <p:nvSpPr>
          <p:cNvPr id="26" name="Text Placeholder 2"/>
          <p:cNvSpPr txBox="1">
            <a:spLocks/>
          </p:cNvSpPr>
          <p:nvPr/>
        </p:nvSpPr>
        <p:spPr bwMode="auto">
          <a:xfrm>
            <a:off x="4126007" y="3327806"/>
            <a:ext cx="75537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a:t>
            </a:r>
            <a:endParaRPr lang="en-US" sz="2800" dirty="0">
              <a:solidFill>
                <a:schemeClr val="accent1"/>
              </a:solidFill>
              <a:latin typeface="Orly's Font 2" pitchFamily="66" charset="0"/>
            </a:endParaRPr>
          </a:p>
        </p:txBody>
      </p:sp>
      <p:sp>
        <p:nvSpPr>
          <p:cNvPr id="27" name="Curved Right Arrow 26"/>
          <p:cNvSpPr/>
          <p:nvPr/>
        </p:nvSpPr>
        <p:spPr>
          <a:xfrm>
            <a:off x="3642783" y="1153425"/>
            <a:ext cx="687210" cy="2478431"/>
          </a:xfrm>
          <a:prstGeom prst="curvedRightArrow">
            <a:avLst/>
          </a:prstGeom>
          <a:solidFill>
            <a:schemeClr val="accent2"/>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Rectangle 28"/>
          <p:cNvSpPr/>
          <p:nvPr/>
        </p:nvSpPr>
        <p:spPr>
          <a:xfrm>
            <a:off x="4572000" y="215191"/>
            <a:ext cx="283389" cy="424589"/>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Rectangle 29"/>
          <p:cNvSpPr/>
          <p:nvPr/>
        </p:nvSpPr>
        <p:spPr>
          <a:xfrm>
            <a:off x="6639178" y="601532"/>
            <a:ext cx="502041" cy="977688"/>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Rectangle 30"/>
          <p:cNvSpPr/>
          <p:nvPr/>
        </p:nvSpPr>
        <p:spPr>
          <a:xfrm>
            <a:off x="4487929" y="1021034"/>
            <a:ext cx="283389" cy="424589"/>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 name="Text Placeholder 2"/>
          <p:cNvSpPr txBox="1">
            <a:spLocks/>
          </p:cNvSpPr>
          <p:nvPr/>
        </p:nvSpPr>
        <p:spPr bwMode="auto">
          <a:xfrm>
            <a:off x="4055918" y="1406214"/>
            <a:ext cx="9351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11</a:t>
            </a:r>
            <a:endParaRPr lang="en-US" sz="2800" dirty="0">
              <a:solidFill>
                <a:schemeClr val="accent1"/>
              </a:solidFill>
              <a:latin typeface="Orly's Font 2" pitchFamily="66" charset="0"/>
            </a:endParaRPr>
          </a:p>
        </p:txBody>
      </p:sp>
      <p:sp>
        <p:nvSpPr>
          <p:cNvPr id="33" name="Right Brace 32"/>
          <p:cNvSpPr/>
          <p:nvPr/>
        </p:nvSpPr>
        <p:spPr>
          <a:xfrm>
            <a:off x="4771318" y="718721"/>
            <a:ext cx="399344" cy="939265"/>
          </a:xfrm>
          <a:prstGeom prst="rightBrace">
            <a:avLst>
              <a:gd name="adj1" fmla="val 28269"/>
              <a:gd name="adj2" fmla="val 50000"/>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Text Placeholder 2"/>
          <p:cNvSpPr txBox="1">
            <a:spLocks/>
          </p:cNvSpPr>
          <p:nvPr/>
        </p:nvSpPr>
        <p:spPr bwMode="auto">
          <a:xfrm>
            <a:off x="5223307" y="1124752"/>
            <a:ext cx="19613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7 + 1 =   8</a:t>
            </a:r>
            <a:endParaRPr lang="en-US" sz="2800" dirty="0">
              <a:solidFill>
                <a:schemeClr val="accent1"/>
              </a:solidFill>
              <a:latin typeface="Orly's Font 2" pitchFamily="66" charset="0"/>
            </a:endParaRPr>
          </a:p>
        </p:txBody>
      </p:sp>
      <p:sp>
        <p:nvSpPr>
          <p:cNvPr id="35" name="Rectangle 34"/>
          <p:cNvSpPr/>
          <p:nvPr/>
        </p:nvSpPr>
        <p:spPr>
          <a:xfrm>
            <a:off x="4492513" y="596445"/>
            <a:ext cx="283389" cy="424589"/>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 name="Rectangle 35"/>
          <p:cNvSpPr/>
          <p:nvPr/>
        </p:nvSpPr>
        <p:spPr>
          <a:xfrm>
            <a:off x="4487928" y="1317448"/>
            <a:ext cx="283389" cy="424589"/>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37" name="Straight Connector 36"/>
          <p:cNvCxnSpPr/>
          <p:nvPr/>
        </p:nvCxnSpPr>
        <p:spPr>
          <a:xfrm>
            <a:off x="6403833" y="1594040"/>
            <a:ext cx="90327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Text Placeholder 2"/>
          <p:cNvSpPr txBox="1">
            <a:spLocks/>
          </p:cNvSpPr>
          <p:nvPr/>
        </p:nvSpPr>
        <p:spPr bwMode="auto">
          <a:xfrm>
            <a:off x="3935180" y="4223156"/>
            <a:ext cx="35974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t>
            </a:r>
            <a:endParaRPr lang="en-US" sz="2800" dirty="0">
              <a:solidFill>
                <a:schemeClr val="accent1"/>
              </a:solidFill>
              <a:latin typeface="Orly's Font 2" pitchFamily="66" charset="0"/>
            </a:endParaRPr>
          </a:p>
        </p:txBody>
      </p:sp>
      <p:sp>
        <p:nvSpPr>
          <p:cNvPr id="40" name="Text Placeholder 2"/>
          <p:cNvSpPr txBox="1">
            <a:spLocks/>
          </p:cNvSpPr>
          <p:nvPr/>
        </p:nvSpPr>
        <p:spPr bwMode="auto">
          <a:xfrm>
            <a:off x="4133850" y="3703716"/>
            <a:ext cx="714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1</a:t>
            </a:r>
            <a:r>
              <a:rPr lang="en-US" sz="2800" dirty="0" smtClean="0">
                <a:solidFill>
                  <a:schemeClr val="accent1"/>
                </a:solidFill>
                <a:latin typeface="Orly's Font 2" pitchFamily="66" charset="0"/>
              </a:rPr>
              <a:t>0</a:t>
            </a:r>
            <a:endParaRPr lang="en-US" sz="2800" dirty="0">
              <a:solidFill>
                <a:schemeClr val="accent1"/>
              </a:solidFill>
              <a:latin typeface="Orly's Font 2" pitchFamily="66" charset="0"/>
            </a:endParaRPr>
          </a:p>
        </p:txBody>
      </p:sp>
      <p:sp>
        <p:nvSpPr>
          <p:cNvPr id="41" name="Curved Right Arrow 40"/>
          <p:cNvSpPr/>
          <p:nvPr/>
        </p:nvSpPr>
        <p:spPr>
          <a:xfrm>
            <a:off x="3574521" y="1544050"/>
            <a:ext cx="687210" cy="2478431"/>
          </a:xfrm>
          <a:prstGeom prst="curvedRightArrow">
            <a:avLst/>
          </a:prstGeom>
          <a:solidFill>
            <a:schemeClr val="accent2"/>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42" name="Picture 41"/>
          <p:cNvPicPr>
            <a:picLocks noChangeAspect="1"/>
          </p:cNvPicPr>
          <p:nvPr/>
        </p:nvPicPr>
        <p:blipFill rotWithShape="1">
          <a:blip r:embed="rId5">
            <a:extLst>
              <a:ext uri="{28A0092B-C50C-407E-A947-70E740481C1C}">
                <a14:useLocalDpi xmlns:a14="http://schemas.microsoft.com/office/drawing/2010/main" val="0"/>
              </a:ext>
            </a:extLst>
          </a:blip>
          <a:srcRect l="24221" t="5416" r="35470" b="610"/>
          <a:stretch/>
        </p:blipFill>
        <p:spPr>
          <a:xfrm>
            <a:off x="575732" y="1233328"/>
            <a:ext cx="2459881" cy="2880016"/>
          </a:xfrm>
          <a:prstGeom prst="rect">
            <a:avLst/>
          </a:prstGeom>
        </p:spPr>
      </p:pic>
    </p:spTree>
    <p:extLst>
      <p:ext uri="{BB962C8B-B14F-4D97-AF65-F5344CB8AC3E}">
        <p14:creationId xmlns:p14="http://schemas.microsoft.com/office/powerpoint/2010/main" val="1228630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iterate type="lt">
                                    <p:tmAbs val="80"/>
                                  </p:iterate>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iterate type="lt">
                                    <p:tmAbs val="80"/>
                                  </p:iterate>
                                  <p:childTnLst>
                                    <p:set>
                                      <p:cBhvr>
                                        <p:cTn id="19"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iterate type="lt">
                                    <p:tmAbs val="80"/>
                                  </p:iterate>
                                  <p:childTnLst>
                                    <p:set>
                                      <p:cBhvr>
                                        <p:cTn id="23" dur="1" fill="hold">
                                          <p:stCondLst>
                                            <p:cond delay="0"/>
                                          </p:stCondLst>
                                        </p:cTn>
                                        <p:tgtEl>
                                          <p:spTgt spid="32">
                                            <p:txEl>
                                              <p:pRg st="0" end="0"/>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iterate type="lt">
                                    <p:tmAbs val="80"/>
                                  </p:iterate>
                                  <p:childTnLst>
                                    <p:set>
                                      <p:cBhvr>
                                        <p:cTn id="50" dur="1" fill="hold">
                                          <p:stCondLst>
                                            <p:cond delay="0"/>
                                          </p:stCondLst>
                                        </p:cTn>
                                        <p:tgtEl>
                                          <p:spTgt spid="10">
                                            <p:txEl>
                                              <p:pRg st="0" end="0"/>
                                            </p:txEl>
                                          </p:spTgt>
                                        </p:tgtEl>
                                        <p:attrNameLst>
                                          <p:attrName>style.visibility</p:attrName>
                                        </p:attrNameLst>
                                      </p:cBhvr>
                                      <p:to>
                                        <p:strVal val="visible"/>
                                      </p:to>
                                    </p:set>
                                  </p:childTnLst>
                                </p:cTn>
                              </p:par>
                              <p:par>
                                <p:cTn id="51" presetID="10" presetClass="exit" presetSubtype="0" fill="hold" grpId="1" nodeType="withEffect">
                                  <p:stCondLst>
                                    <p:cond delay="0"/>
                                  </p:stCondLst>
                                  <p:childTnLst>
                                    <p:animEffect transition="out" filter="fade">
                                      <p:cBhvr>
                                        <p:cTn id="52" dur="500"/>
                                        <p:tgtEl>
                                          <p:spTgt spid="9"/>
                                        </p:tgtEl>
                                      </p:cBhvr>
                                    </p:animEffect>
                                    <p:set>
                                      <p:cBhvr>
                                        <p:cTn id="53" dur="1" fill="hold">
                                          <p:stCondLst>
                                            <p:cond delay="499"/>
                                          </p:stCondLst>
                                        </p:cTn>
                                        <p:tgtEl>
                                          <p:spTgt spid="9"/>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29"/>
                                        </p:tgtEl>
                                      </p:cBhvr>
                                    </p:animEffect>
                                    <p:set>
                                      <p:cBhvr>
                                        <p:cTn id="56" dur="1" fill="hold">
                                          <p:stCondLst>
                                            <p:cond delay="499"/>
                                          </p:stCondLst>
                                        </p:cTn>
                                        <p:tgtEl>
                                          <p:spTgt spid="29"/>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31"/>
                                        </p:tgtEl>
                                      </p:cBhvr>
                                    </p:animEffect>
                                    <p:set>
                                      <p:cBhvr>
                                        <p:cTn id="59" dur="1" fill="hold">
                                          <p:stCondLst>
                                            <p:cond delay="499"/>
                                          </p:stCondLst>
                                        </p:cTn>
                                        <p:tgtEl>
                                          <p:spTgt spid="31"/>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500"/>
                                        <p:tgtEl>
                                          <p:spTgt spid="36"/>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500"/>
                                        <p:tgtEl>
                                          <p:spTgt spid="33"/>
                                        </p:tgtEl>
                                      </p:cBhvr>
                                    </p:animEffec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iterate type="lt">
                                    <p:tmAbs val="80"/>
                                  </p:iterate>
                                  <p:childTnLst>
                                    <p:set>
                                      <p:cBhvr>
                                        <p:cTn id="78" dur="1" fill="hold">
                                          <p:stCondLst>
                                            <p:cond delay="0"/>
                                          </p:stCondLst>
                                        </p:cTn>
                                        <p:tgtEl>
                                          <p:spTgt spid="34">
                                            <p:txEl>
                                              <p:pRg st="0" end="0"/>
                                            </p:txEl>
                                          </p:spTgt>
                                        </p:tgtEl>
                                        <p:attrNameLst>
                                          <p:attrName>style.visibility</p:attrName>
                                        </p:attrNameLst>
                                      </p:cBhvr>
                                      <p:to>
                                        <p:strVal val="visible"/>
                                      </p:to>
                                    </p:set>
                                  </p:childTnLst>
                                </p:cTn>
                              </p:par>
                              <p:par>
                                <p:cTn id="79" presetID="10" presetClass="exit" presetSubtype="0" fill="hold" grpId="1" nodeType="withEffect">
                                  <p:stCondLst>
                                    <p:cond delay="0"/>
                                  </p:stCondLst>
                                  <p:childTnLst>
                                    <p:animEffect transition="out" filter="fade">
                                      <p:cBhvr>
                                        <p:cTn id="80" dur="500"/>
                                        <p:tgtEl>
                                          <p:spTgt spid="35"/>
                                        </p:tgtEl>
                                      </p:cBhvr>
                                    </p:animEffect>
                                    <p:set>
                                      <p:cBhvr>
                                        <p:cTn id="81" dur="1" fill="hold">
                                          <p:stCondLst>
                                            <p:cond delay="499"/>
                                          </p:stCondLst>
                                        </p:cTn>
                                        <p:tgtEl>
                                          <p:spTgt spid="35"/>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500"/>
                                        <p:tgtEl>
                                          <p:spTgt spid="36"/>
                                        </p:tgtEl>
                                      </p:cBhvr>
                                    </p:animEffect>
                                    <p:set>
                                      <p:cBhvr>
                                        <p:cTn id="84" dur="1" fill="hold">
                                          <p:stCondLst>
                                            <p:cond delay="499"/>
                                          </p:stCondLst>
                                        </p:cTn>
                                        <p:tgtEl>
                                          <p:spTgt spid="36"/>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fade">
                                      <p:cBhvr>
                                        <p:cTn id="89" dur="500"/>
                                        <p:tgtEl>
                                          <p:spTgt spid="30"/>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18">
                                            <p:txEl>
                                              <p:pRg st="0" end="0"/>
                                            </p:txEl>
                                          </p:spTgt>
                                        </p:tgtEl>
                                        <p:attrNameLst>
                                          <p:attrName>style.visibility</p:attrName>
                                        </p:attrNameLst>
                                      </p:cBhvr>
                                      <p:to>
                                        <p:strVal val="visible"/>
                                      </p:to>
                                    </p:set>
                                    <p:animEffect transition="in" filter="fade">
                                      <p:cBhvr>
                                        <p:cTn id="94" dur="500"/>
                                        <p:tgtEl>
                                          <p:spTgt spid="18">
                                            <p:txEl>
                                              <p:pRg st="0" end="0"/>
                                            </p:txEl>
                                          </p:spTgt>
                                        </p:tgtEl>
                                      </p:cBhvr>
                                    </p:animEffect>
                                  </p:childTnLst>
                                </p:cTn>
                              </p:par>
                              <p:par>
                                <p:cTn id="95" presetID="10" presetClass="entr" presetSubtype="0" fill="hold" nodeType="with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fade">
                                      <p:cBhvr>
                                        <p:cTn id="97" dur="500"/>
                                        <p:tgtEl>
                                          <p:spTgt spid="37"/>
                                        </p:tgtEl>
                                      </p:cBhvr>
                                    </p:animEffec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grpId="0" nodeType="clickEffect">
                                  <p:stCondLst>
                                    <p:cond delay="0"/>
                                  </p:stCondLst>
                                  <p:iterate type="lt">
                                    <p:tmAbs val="80"/>
                                  </p:iterate>
                                  <p:childTnLst>
                                    <p:set>
                                      <p:cBhvr>
                                        <p:cTn id="101"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102" fill="hold">
                      <p:stCondLst>
                        <p:cond delay="indefinite"/>
                      </p:stCondLst>
                      <p:childTnLst>
                        <p:par>
                          <p:cTn id="103" fill="hold">
                            <p:stCondLst>
                              <p:cond delay="0"/>
                            </p:stCondLst>
                            <p:childTnLst>
                              <p:par>
                                <p:cTn id="104" presetID="10" presetClass="exit" presetSubtype="0" fill="hold" grpId="1" nodeType="clickEffect">
                                  <p:stCondLst>
                                    <p:cond delay="0"/>
                                  </p:stCondLst>
                                  <p:childTnLst>
                                    <p:animEffect transition="out" filter="fade">
                                      <p:cBhvr>
                                        <p:cTn id="105" dur="500"/>
                                        <p:tgtEl>
                                          <p:spTgt spid="30"/>
                                        </p:tgtEl>
                                      </p:cBhvr>
                                    </p:animEffect>
                                    <p:set>
                                      <p:cBhvr>
                                        <p:cTn id="106" dur="1" fill="hold">
                                          <p:stCondLst>
                                            <p:cond delay="499"/>
                                          </p:stCondLst>
                                        </p:cTn>
                                        <p:tgtEl>
                                          <p:spTgt spid="30"/>
                                        </p:tgtEl>
                                        <p:attrNameLst>
                                          <p:attrName>style.visibility</p:attrName>
                                        </p:attrNameLst>
                                      </p:cBhvr>
                                      <p:to>
                                        <p:strVal val="hidden"/>
                                      </p:to>
                                    </p:se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nodeType="clickEffect">
                                  <p:stCondLst>
                                    <p:cond delay="0"/>
                                  </p:stCondLst>
                                  <p:childTnLst>
                                    <p:set>
                                      <p:cBhvr>
                                        <p:cTn id="110" dur="1" fill="hold">
                                          <p:stCondLst>
                                            <p:cond delay="0"/>
                                          </p:stCondLst>
                                        </p:cTn>
                                        <p:tgtEl>
                                          <p:spTgt spid="11"/>
                                        </p:tgtEl>
                                        <p:attrNameLst>
                                          <p:attrName>style.visibility</p:attrName>
                                        </p:attrNameLst>
                                      </p:cBhvr>
                                      <p:to>
                                        <p:strVal val="visible"/>
                                      </p:to>
                                    </p:set>
                                    <p:animEffect transition="in" filter="fade">
                                      <p:cBhvr>
                                        <p:cTn id="111" dur="500"/>
                                        <p:tgtEl>
                                          <p:spTgt spid="11"/>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grpId="0" nodeType="clickEffect">
                                  <p:stCondLst>
                                    <p:cond delay="0"/>
                                  </p:stCondLst>
                                  <p:childTnLst>
                                    <p:set>
                                      <p:cBhvr>
                                        <p:cTn id="115" dur="1" fill="hold">
                                          <p:stCondLst>
                                            <p:cond delay="0"/>
                                          </p:stCondLst>
                                        </p:cTn>
                                        <p:tgtEl>
                                          <p:spTgt spid="12"/>
                                        </p:tgtEl>
                                        <p:attrNameLst>
                                          <p:attrName>style.visibility</p:attrName>
                                        </p:attrNameLst>
                                      </p:cBhvr>
                                      <p:to>
                                        <p:strVal val="visible"/>
                                      </p:to>
                                    </p:set>
                                    <p:animEffect transition="in" filter="fade">
                                      <p:cBhvr>
                                        <p:cTn id="116" dur="500"/>
                                        <p:tgtEl>
                                          <p:spTgt spid="12"/>
                                        </p:tgtEl>
                                      </p:cBhvr>
                                    </p:animEffect>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grpId="0" nodeType="clickEffect">
                                  <p:stCondLst>
                                    <p:cond delay="0"/>
                                  </p:stCondLst>
                                  <p:iterate type="lt">
                                    <p:tmAbs val="80"/>
                                  </p:iterate>
                                  <p:childTnLst>
                                    <p:set>
                                      <p:cBhvr>
                                        <p:cTn id="120"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0" presetClass="exit" presetSubtype="0" fill="hold" grpId="1" nodeType="clickEffect">
                                  <p:stCondLst>
                                    <p:cond delay="0"/>
                                  </p:stCondLst>
                                  <p:childTnLst>
                                    <p:animEffect transition="out" filter="fade">
                                      <p:cBhvr>
                                        <p:cTn id="124" dur="500"/>
                                        <p:tgtEl>
                                          <p:spTgt spid="12"/>
                                        </p:tgtEl>
                                      </p:cBhvr>
                                    </p:animEffect>
                                    <p:set>
                                      <p:cBhvr>
                                        <p:cTn id="125" dur="1" fill="hold">
                                          <p:stCondLst>
                                            <p:cond delay="499"/>
                                          </p:stCondLst>
                                        </p:cTn>
                                        <p:tgtEl>
                                          <p:spTgt spid="12"/>
                                        </p:tgtEl>
                                        <p:attrNameLst>
                                          <p:attrName>style.visibility</p:attrName>
                                        </p:attrNameLst>
                                      </p:cBhvr>
                                      <p:to>
                                        <p:strVal val="hidden"/>
                                      </p:to>
                                    </p:set>
                                  </p:childTnLst>
                                </p:cTn>
                              </p:par>
                            </p:childTnLst>
                          </p:cTn>
                        </p:par>
                      </p:childTnLst>
                    </p:cTn>
                  </p:par>
                  <p:par>
                    <p:cTn id="126" fill="hold">
                      <p:stCondLst>
                        <p:cond delay="indefinite"/>
                      </p:stCondLst>
                      <p:childTnLst>
                        <p:par>
                          <p:cTn id="127" fill="hold">
                            <p:stCondLst>
                              <p:cond delay="0"/>
                            </p:stCondLst>
                            <p:childTnLst>
                              <p:par>
                                <p:cTn id="128" presetID="10" presetClass="entr" presetSubtype="0" fill="hold" grpId="0" nodeType="clickEffect">
                                  <p:stCondLst>
                                    <p:cond delay="0"/>
                                  </p:stCondLst>
                                  <p:childTnLst>
                                    <p:set>
                                      <p:cBhvr>
                                        <p:cTn id="129" dur="1" fill="hold">
                                          <p:stCondLst>
                                            <p:cond delay="0"/>
                                          </p:stCondLst>
                                        </p:cTn>
                                        <p:tgtEl>
                                          <p:spTgt spid="14"/>
                                        </p:tgtEl>
                                        <p:attrNameLst>
                                          <p:attrName>style.visibility</p:attrName>
                                        </p:attrNameLst>
                                      </p:cBhvr>
                                      <p:to>
                                        <p:strVal val="visible"/>
                                      </p:to>
                                    </p:set>
                                    <p:animEffect transition="in" filter="fade">
                                      <p:cBhvr>
                                        <p:cTn id="130" dur="500"/>
                                        <p:tgtEl>
                                          <p:spTgt spid="14"/>
                                        </p:tgtEl>
                                      </p:cBhvr>
                                    </p:animEffec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grpId="0" nodeType="clickEffect">
                                  <p:stCondLst>
                                    <p:cond delay="0"/>
                                  </p:stCondLst>
                                  <p:iterate type="lt">
                                    <p:tmAbs val="80"/>
                                  </p:iterate>
                                  <p:childTnLst>
                                    <p:set>
                                      <p:cBhvr>
                                        <p:cTn id="134"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10" presetClass="exit" presetSubtype="0" fill="hold" grpId="1" nodeType="clickEffect">
                                  <p:stCondLst>
                                    <p:cond delay="0"/>
                                  </p:stCondLst>
                                  <p:childTnLst>
                                    <p:animEffect transition="out" filter="fade">
                                      <p:cBhvr>
                                        <p:cTn id="138" dur="500"/>
                                        <p:tgtEl>
                                          <p:spTgt spid="14"/>
                                        </p:tgtEl>
                                      </p:cBhvr>
                                    </p:animEffect>
                                    <p:set>
                                      <p:cBhvr>
                                        <p:cTn id="139" dur="1" fill="hold">
                                          <p:stCondLst>
                                            <p:cond delay="499"/>
                                          </p:stCondLst>
                                        </p:cTn>
                                        <p:tgtEl>
                                          <p:spTgt spid="14"/>
                                        </p:tgtEl>
                                        <p:attrNameLst>
                                          <p:attrName>style.visibility</p:attrName>
                                        </p:attrNameLst>
                                      </p:cBhvr>
                                      <p:to>
                                        <p:strVal val="hidden"/>
                                      </p:to>
                                    </p:set>
                                  </p:childTnLst>
                                </p:cTn>
                              </p:par>
                            </p:childTnLst>
                          </p:cTn>
                        </p:par>
                      </p:childTnLst>
                    </p:cTn>
                  </p:par>
                  <p:par>
                    <p:cTn id="140" fill="hold">
                      <p:stCondLst>
                        <p:cond delay="indefinite"/>
                      </p:stCondLst>
                      <p:childTnLst>
                        <p:par>
                          <p:cTn id="141" fill="hold">
                            <p:stCondLst>
                              <p:cond delay="0"/>
                            </p:stCondLst>
                            <p:childTnLst>
                              <p:par>
                                <p:cTn id="142" presetID="10" presetClass="entr" presetSubtype="0" fill="hold" grpId="0" nodeType="clickEffect">
                                  <p:stCondLst>
                                    <p:cond delay="0"/>
                                  </p:stCondLst>
                                  <p:childTnLst>
                                    <p:set>
                                      <p:cBhvr>
                                        <p:cTn id="143" dur="1" fill="hold">
                                          <p:stCondLst>
                                            <p:cond delay="0"/>
                                          </p:stCondLst>
                                        </p:cTn>
                                        <p:tgtEl>
                                          <p:spTgt spid="27"/>
                                        </p:tgtEl>
                                        <p:attrNameLst>
                                          <p:attrName>style.visibility</p:attrName>
                                        </p:attrNameLst>
                                      </p:cBhvr>
                                      <p:to>
                                        <p:strVal val="visible"/>
                                      </p:to>
                                    </p:set>
                                    <p:animEffect transition="in" filter="fade">
                                      <p:cBhvr>
                                        <p:cTn id="144" dur="500"/>
                                        <p:tgtEl>
                                          <p:spTgt spid="27"/>
                                        </p:tgtEl>
                                      </p:cBhvr>
                                    </p:animEffect>
                                  </p:childTnLst>
                                </p:cTn>
                              </p:par>
                            </p:childTnLst>
                          </p:cTn>
                        </p:par>
                      </p:childTnLst>
                    </p:cTn>
                  </p:par>
                  <p:par>
                    <p:cTn id="145" fill="hold">
                      <p:stCondLst>
                        <p:cond delay="indefinite"/>
                      </p:stCondLst>
                      <p:childTnLst>
                        <p:par>
                          <p:cTn id="146" fill="hold">
                            <p:stCondLst>
                              <p:cond delay="0"/>
                            </p:stCondLst>
                            <p:childTnLst>
                              <p:par>
                                <p:cTn id="147" presetID="1" presetClass="entr" presetSubtype="0" fill="hold" grpId="0" nodeType="clickEffect">
                                  <p:stCondLst>
                                    <p:cond delay="0"/>
                                  </p:stCondLst>
                                  <p:iterate type="lt">
                                    <p:tmAbs val="80"/>
                                  </p:iterate>
                                  <p:childTnLst>
                                    <p:set>
                                      <p:cBhvr>
                                        <p:cTn id="148"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149" fill="hold">
                      <p:stCondLst>
                        <p:cond delay="indefinite"/>
                      </p:stCondLst>
                      <p:childTnLst>
                        <p:par>
                          <p:cTn id="150" fill="hold">
                            <p:stCondLst>
                              <p:cond delay="0"/>
                            </p:stCondLst>
                            <p:childTnLst>
                              <p:par>
                                <p:cTn id="151" presetID="10" presetClass="exit" presetSubtype="0" fill="hold" grpId="1" nodeType="clickEffect">
                                  <p:stCondLst>
                                    <p:cond delay="0"/>
                                  </p:stCondLst>
                                  <p:childTnLst>
                                    <p:animEffect transition="out" filter="fade">
                                      <p:cBhvr>
                                        <p:cTn id="152" dur="500"/>
                                        <p:tgtEl>
                                          <p:spTgt spid="27"/>
                                        </p:tgtEl>
                                      </p:cBhvr>
                                    </p:animEffect>
                                    <p:set>
                                      <p:cBhvr>
                                        <p:cTn id="153" dur="1" fill="hold">
                                          <p:stCondLst>
                                            <p:cond delay="499"/>
                                          </p:stCondLst>
                                        </p:cTn>
                                        <p:tgtEl>
                                          <p:spTgt spid="27"/>
                                        </p:tgtEl>
                                        <p:attrNameLst>
                                          <p:attrName>style.visibility</p:attrName>
                                        </p:attrNameLst>
                                      </p:cBhvr>
                                      <p:to>
                                        <p:strVal val="hidden"/>
                                      </p:to>
                                    </p:set>
                                  </p:childTnLst>
                                </p:cTn>
                              </p:par>
                            </p:childTnLst>
                          </p:cTn>
                        </p:par>
                      </p:childTnLst>
                    </p:cTn>
                  </p:par>
                  <p:par>
                    <p:cTn id="154" fill="hold">
                      <p:stCondLst>
                        <p:cond delay="indefinite"/>
                      </p:stCondLst>
                      <p:childTnLst>
                        <p:par>
                          <p:cTn id="155" fill="hold">
                            <p:stCondLst>
                              <p:cond delay="0"/>
                            </p:stCondLst>
                            <p:childTnLst>
                              <p:par>
                                <p:cTn id="156" presetID="10" presetClass="entr" presetSubtype="0" fill="hold" grpId="0" nodeType="clickEffect">
                                  <p:stCondLst>
                                    <p:cond delay="0"/>
                                  </p:stCondLst>
                                  <p:childTnLst>
                                    <p:set>
                                      <p:cBhvr>
                                        <p:cTn id="157" dur="1" fill="hold">
                                          <p:stCondLst>
                                            <p:cond delay="0"/>
                                          </p:stCondLst>
                                        </p:cTn>
                                        <p:tgtEl>
                                          <p:spTgt spid="41"/>
                                        </p:tgtEl>
                                        <p:attrNameLst>
                                          <p:attrName>style.visibility</p:attrName>
                                        </p:attrNameLst>
                                      </p:cBhvr>
                                      <p:to>
                                        <p:strVal val="visible"/>
                                      </p:to>
                                    </p:set>
                                    <p:animEffect transition="in" filter="fade">
                                      <p:cBhvr>
                                        <p:cTn id="158" dur="500"/>
                                        <p:tgtEl>
                                          <p:spTgt spid="41"/>
                                        </p:tgtEl>
                                      </p:cBhvr>
                                    </p:animEffect>
                                  </p:childTnLst>
                                </p:cTn>
                              </p:par>
                            </p:childTnLst>
                          </p:cTn>
                        </p:par>
                      </p:childTnLst>
                    </p:cTn>
                  </p:par>
                  <p:par>
                    <p:cTn id="159" fill="hold">
                      <p:stCondLst>
                        <p:cond delay="indefinite"/>
                      </p:stCondLst>
                      <p:childTnLst>
                        <p:par>
                          <p:cTn id="160" fill="hold">
                            <p:stCondLst>
                              <p:cond delay="0"/>
                            </p:stCondLst>
                            <p:childTnLst>
                              <p:par>
                                <p:cTn id="161" presetID="1" presetClass="entr" presetSubtype="0" fill="hold" grpId="0" nodeType="clickEffect">
                                  <p:stCondLst>
                                    <p:cond delay="0"/>
                                  </p:stCondLst>
                                  <p:iterate type="lt">
                                    <p:tmAbs val="80"/>
                                  </p:iterate>
                                  <p:childTnLst>
                                    <p:set>
                                      <p:cBhvr>
                                        <p:cTn id="162" dur="1" fill="hold">
                                          <p:stCondLst>
                                            <p:cond delay="0"/>
                                          </p:stCondLst>
                                        </p:cTn>
                                        <p:tgtEl>
                                          <p:spTgt spid="40">
                                            <p:txEl>
                                              <p:pRg st="0" end="0"/>
                                            </p:txEl>
                                          </p:spTgt>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0" presetClass="exit" presetSubtype="0" fill="hold" grpId="1" nodeType="clickEffect">
                                  <p:stCondLst>
                                    <p:cond delay="0"/>
                                  </p:stCondLst>
                                  <p:childTnLst>
                                    <p:animEffect transition="out" filter="fade">
                                      <p:cBhvr>
                                        <p:cTn id="166" dur="500"/>
                                        <p:tgtEl>
                                          <p:spTgt spid="41"/>
                                        </p:tgtEl>
                                      </p:cBhvr>
                                    </p:animEffect>
                                    <p:set>
                                      <p:cBhvr>
                                        <p:cTn id="167" dur="1" fill="hold">
                                          <p:stCondLst>
                                            <p:cond delay="499"/>
                                          </p:stCondLst>
                                        </p:cTn>
                                        <p:tgtEl>
                                          <p:spTgt spid="41"/>
                                        </p:tgtEl>
                                        <p:attrNameLst>
                                          <p:attrName>style.visibility</p:attrName>
                                        </p:attrNameLst>
                                      </p:cBhvr>
                                      <p:to>
                                        <p:strVal val="hidden"/>
                                      </p:to>
                                    </p:set>
                                  </p:childTnLst>
                                </p:cTn>
                              </p:par>
                            </p:childTnLst>
                          </p:cTn>
                        </p:par>
                      </p:childTnLst>
                    </p:cTn>
                  </p:par>
                  <p:par>
                    <p:cTn id="168" fill="hold">
                      <p:stCondLst>
                        <p:cond delay="indefinite"/>
                      </p:stCondLst>
                      <p:childTnLst>
                        <p:par>
                          <p:cTn id="169" fill="hold">
                            <p:stCondLst>
                              <p:cond delay="0"/>
                            </p:stCondLst>
                            <p:childTnLst>
                              <p:par>
                                <p:cTn id="170" presetID="10" presetClass="entr" presetSubtype="0" fill="hold" nodeType="clickEffect">
                                  <p:stCondLst>
                                    <p:cond delay="0"/>
                                  </p:stCondLst>
                                  <p:childTnLst>
                                    <p:set>
                                      <p:cBhvr>
                                        <p:cTn id="171" dur="1" fill="hold">
                                          <p:stCondLst>
                                            <p:cond delay="0"/>
                                          </p:stCondLst>
                                        </p:cTn>
                                        <p:tgtEl>
                                          <p:spTgt spid="21"/>
                                        </p:tgtEl>
                                        <p:attrNameLst>
                                          <p:attrName>style.visibility</p:attrName>
                                        </p:attrNameLst>
                                      </p:cBhvr>
                                      <p:to>
                                        <p:strVal val="visible"/>
                                      </p:to>
                                    </p:set>
                                    <p:animEffect transition="in" filter="fade">
                                      <p:cBhvr>
                                        <p:cTn id="172" dur="500"/>
                                        <p:tgtEl>
                                          <p:spTgt spid="21"/>
                                        </p:tgtEl>
                                      </p:cBhvr>
                                    </p:animEffect>
                                  </p:childTnLst>
                                </p:cTn>
                              </p:par>
                            </p:childTnLst>
                          </p:cTn>
                        </p:par>
                      </p:childTnLst>
                    </p:cTn>
                  </p:par>
                  <p:par>
                    <p:cTn id="173" fill="hold">
                      <p:stCondLst>
                        <p:cond delay="indefinite"/>
                      </p:stCondLst>
                      <p:childTnLst>
                        <p:par>
                          <p:cTn id="174" fill="hold">
                            <p:stCondLst>
                              <p:cond delay="0"/>
                            </p:stCondLst>
                            <p:childTnLst>
                              <p:par>
                                <p:cTn id="175" presetID="42" presetClass="path" presetSubtype="0" accel="50000" decel="50000" fill="hold" grpId="1" nodeType="clickEffect">
                                  <p:stCondLst>
                                    <p:cond delay="0"/>
                                  </p:stCondLst>
                                  <p:iterate type="lt">
                                    <p:tmPct val="0"/>
                                  </p:iterate>
                                  <p:childTnLst>
                                    <p:animMotion origin="layout" path="M -0.00625 0.03333 L -0.26267 0.47191 " pathEditMode="relative" rAng="0" ptsTypes="AA">
                                      <p:cBhvr>
                                        <p:cTn id="176" dur="2000" fill="hold"/>
                                        <p:tgtEl>
                                          <p:spTgt spid="24">
                                            <p:txEl>
                                              <p:pRg st="0" end="0"/>
                                            </p:txEl>
                                          </p:spTgt>
                                        </p:tgtEl>
                                        <p:attrNameLst>
                                          <p:attrName>ppt_x</p:attrName>
                                          <p:attrName>ppt_y</p:attrName>
                                        </p:attrNameLst>
                                      </p:cBhvr>
                                      <p:rCtr x="-12830" y="21914"/>
                                    </p:animMotion>
                                  </p:childTnLst>
                                </p:cTn>
                              </p:par>
                            </p:childTnLst>
                          </p:cTn>
                        </p:par>
                      </p:childTnLst>
                    </p:cTn>
                  </p:par>
                  <p:par>
                    <p:cTn id="177" fill="hold">
                      <p:stCondLst>
                        <p:cond delay="indefinite"/>
                      </p:stCondLst>
                      <p:childTnLst>
                        <p:par>
                          <p:cTn id="178" fill="hold">
                            <p:stCondLst>
                              <p:cond delay="0"/>
                            </p:stCondLst>
                            <p:childTnLst>
                              <p:par>
                                <p:cTn id="179" presetID="10" presetClass="entr" presetSubtype="0" fill="hold" grpId="0" nodeType="clickEffect">
                                  <p:stCondLst>
                                    <p:cond delay="0"/>
                                  </p:stCondLst>
                                  <p:childTnLst>
                                    <p:set>
                                      <p:cBhvr>
                                        <p:cTn id="180" dur="1" fill="hold">
                                          <p:stCondLst>
                                            <p:cond delay="0"/>
                                          </p:stCondLst>
                                        </p:cTn>
                                        <p:tgtEl>
                                          <p:spTgt spid="39">
                                            <p:txEl>
                                              <p:pRg st="0" end="0"/>
                                            </p:txEl>
                                          </p:spTgt>
                                        </p:tgtEl>
                                        <p:attrNameLst>
                                          <p:attrName>style.visibility</p:attrName>
                                        </p:attrNameLst>
                                      </p:cBhvr>
                                      <p:to>
                                        <p:strVal val="visible"/>
                                      </p:to>
                                    </p:set>
                                    <p:animEffect transition="in" filter="fade">
                                      <p:cBhvr>
                                        <p:cTn id="181" dur="500"/>
                                        <p:tgtEl>
                                          <p:spTgt spid="39">
                                            <p:txEl>
                                              <p:pRg st="0" end="0"/>
                                            </p:txEl>
                                          </p:spTgt>
                                        </p:tgtEl>
                                      </p:cBhvr>
                                    </p:animEffect>
                                  </p:childTnLst>
                                </p:cTn>
                              </p:par>
                              <p:par>
                                <p:cTn id="182" presetID="10" presetClass="entr" presetSubtype="0" fill="hold" nodeType="withEffect">
                                  <p:stCondLst>
                                    <p:cond delay="0"/>
                                  </p:stCondLst>
                                  <p:childTnLst>
                                    <p:set>
                                      <p:cBhvr>
                                        <p:cTn id="183" dur="1" fill="hold">
                                          <p:stCondLst>
                                            <p:cond delay="0"/>
                                          </p:stCondLst>
                                        </p:cTn>
                                        <p:tgtEl>
                                          <p:spTgt spid="17"/>
                                        </p:tgtEl>
                                        <p:attrNameLst>
                                          <p:attrName>style.visibility</p:attrName>
                                        </p:attrNameLst>
                                      </p:cBhvr>
                                      <p:to>
                                        <p:strVal val="visible"/>
                                      </p:to>
                                    </p:set>
                                    <p:animEffect transition="in" filter="fade">
                                      <p:cBhvr>
                                        <p:cTn id="184" dur="500"/>
                                        <p:tgtEl>
                                          <p:spTgt spid="17"/>
                                        </p:tgtEl>
                                      </p:cBhvr>
                                    </p:animEffect>
                                  </p:childTnLst>
                                </p:cTn>
                              </p:par>
                              <p:par>
                                <p:cTn id="185" presetID="10" presetClass="exit" presetSubtype="0" fill="hold" nodeType="withEffect">
                                  <p:stCondLst>
                                    <p:cond delay="0"/>
                                  </p:stCondLst>
                                  <p:childTnLst>
                                    <p:animEffect transition="out" filter="fade">
                                      <p:cBhvr>
                                        <p:cTn id="186" dur="500"/>
                                        <p:tgtEl>
                                          <p:spTgt spid="21"/>
                                        </p:tgtEl>
                                      </p:cBhvr>
                                    </p:animEffect>
                                    <p:set>
                                      <p:cBhvr>
                                        <p:cTn id="187" dur="1" fill="hold">
                                          <p:stCondLst>
                                            <p:cond delay="499"/>
                                          </p:stCondLst>
                                        </p:cTn>
                                        <p:tgtEl>
                                          <p:spTgt spid="21"/>
                                        </p:tgtEl>
                                        <p:attrNameLst>
                                          <p:attrName>style.visibility</p:attrName>
                                        </p:attrNameLst>
                                      </p:cBhvr>
                                      <p:to>
                                        <p:strVal val="hidden"/>
                                      </p:to>
                                    </p:set>
                                  </p:childTnLst>
                                </p:cTn>
                              </p:par>
                              <p:par>
                                <p:cTn id="188" presetID="10" presetClass="exit" presetSubtype="0" fill="hold" nodeType="withEffect">
                                  <p:stCondLst>
                                    <p:cond delay="0"/>
                                  </p:stCondLst>
                                  <p:childTnLst>
                                    <p:animEffect transition="out" filter="fade">
                                      <p:cBhvr>
                                        <p:cTn id="189" dur="500"/>
                                        <p:tgtEl>
                                          <p:spTgt spid="11"/>
                                        </p:tgtEl>
                                      </p:cBhvr>
                                    </p:animEffect>
                                    <p:set>
                                      <p:cBhvr>
                                        <p:cTn id="190" dur="1" fill="hold">
                                          <p:stCondLst>
                                            <p:cond delay="499"/>
                                          </p:stCondLst>
                                        </p:cTn>
                                        <p:tgtEl>
                                          <p:spTgt spid="11"/>
                                        </p:tgtEl>
                                        <p:attrNameLst>
                                          <p:attrName>style.visibility</p:attrName>
                                        </p:attrNameLst>
                                      </p:cBhvr>
                                      <p:to>
                                        <p:strVal val="hidden"/>
                                      </p:to>
                                    </p:set>
                                  </p:childTnLst>
                                </p:cTn>
                              </p:par>
                            </p:childTnLst>
                          </p:cTn>
                        </p:par>
                      </p:childTnLst>
                    </p:cTn>
                  </p:par>
                  <p:par>
                    <p:cTn id="191" fill="hold">
                      <p:stCondLst>
                        <p:cond delay="indefinite"/>
                      </p:stCondLst>
                      <p:childTnLst>
                        <p:par>
                          <p:cTn id="192" fill="hold">
                            <p:stCondLst>
                              <p:cond delay="0"/>
                            </p:stCondLst>
                            <p:childTnLst>
                              <p:par>
                                <p:cTn id="193" presetID="1" presetClass="entr" presetSubtype="0" fill="hold" grpId="0" nodeType="clickEffect">
                                  <p:stCondLst>
                                    <p:cond delay="0"/>
                                  </p:stCondLst>
                                  <p:iterate type="lt">
                                    <p:tmAbs val="80"/>
                                  </p:iterate>
                                  <p:childTnLst>
                                    <p:set>
                                      <p:cBhvr>
                                        <p:cTn id="194"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195" fill="hold">
                      <p:stCondLst>
                        <p:cond delay="indefinite"/>
                      </p:stCondLst>
                      <p:childTnLst>
                        <p:par>
                          <p:cTn id="196" fill="hold">
                            <p:stCondLst>
                              <p:cond delay="0"/>
                            </p:stCondLst>
                            <p:childTnLst>
                              <p:par>
                                <p:cTn id="197" presetID="1" presetClass="entr" presetSubtype="0" fill="hold" grpId="0" nodeType="clickEffect">
                                  <p:stCondLst>
                                    <p:cond delay="0"/>
                                  </p:stCondLst>
                                  <p:iterate type="lt">
                                    <p:tmAbs val="80"/>
                                  </p:iterate>
                                  <p:childTnLst>
                                    <p:set>
                                      <p:cBhvr>
                                        <p:cTn id="198"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9" grpId="0" animBg="1"/>
      <p:bldP spid="9" grpId="1" animBg="1"/>
      <p:bldP spid="10" grpId="0" build="p"/>
      <p:bldP spid="7" grpId="0"/>
      <p:bldP spid="12" grpId="0" animBg="1"/>
      <p:bldP spid="12" grpId="1" animBg="1"/>
      <p:bldP spid="13" grpId="0" build="p"/>
      <p:bldP spid="14" grpId="0" animBg="1"/>
      <p:bldP spid="14" grpId="1" animBg="1"/>
      <p:bldP spid="15" grpId="0" build="p"/>
      <p:bldP spid="18" grpId="0" build="p"/>
      <p:bldP spid="19" grpId="0" build="p"/>
      <p:bldP spid="22" grpId="0" build="p"/>
      <p:bldP spid="20" grpId="0" build="p"/>
      <p:bldP spid="24" grpId="0" build="p"/>
      <p:bldP spid="24" grpId="1" build="allAtOnce"/>
      <p:bldP spid="26" grpId="0" build="p"/>
      <p:bldP spid="27" grpId="0" animBg="1"/>
      <p:bldP spid="27" grpId="1" animBg="1"/>
      <p:bldP spid="29" grpId="0" animBg="1"/>
      <p:bldP spid="29" grpId="1" animBg="1"/>
      <p:bldP spid="30" grpId="0" animBg="1"/>
      <p:bldP spid="30" grpId="1" animBg="1"/>
      <p:bldP spid="31" grpId="0" animBg="1"/>
      <p:bldP spid="31" grpId="1" animBg="1"/>
      <p:bldP spid="32" grpId="0" build="p"/>
      <p:bldP spid="33" grpId="0" animBg="1"/>
      <p:bldP spid="34" grpId="0" build="p"/>
      <p:bldP spid="35" grpId="0" animBg="1"/>
      <p:bldP spid="35" grpId="1" animBg="1"/>
      <p:bldP spid="36" grpId="0" animBg="1"/>
      <p:bldP spid="36" grpId="1" animBg="1"/>
      <p:bldP spid="39" grpId="0" build="p"/>
      <p:bldP spid="40" grpId="0" build="p"/>
      <p:bldP spid="41" grpId="0" animBg="1"/>
      <p:bldP spid="41" grpId="1" animBg="1"/>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7009</TotalTime>
  <Words>644</Words>
  <Application>Microsoft Office PowerPoint</Application>
  <PresentationFormat>On-screen Show (16:9)</PresentationFormat>
  <Paragraphs>68</Paragraphs>
  <Slides>10</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Orly's Font 2</vt:lpstr>
      <vt:lpstr>Courier New</vt:lpstr>
      <vt:lpstr>Wingdings</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292</cp:revision>
  <dcterms:created xsi:type="dcterms:W3CDTF">2011-06-12T17:04:43Z</dcterms:created>
  <dcterms:modified xsi:type="dcterms:W3CDTF">2015-06-07T14:29:51Z</dcterms:modified>
</cp:coreProperties>
</file>